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93" r:id="rId4"/>
    <p:sldId id="294" r:id="rId5"/>
    <p:sldId id="295" r:id="rId6"/>
    <p:sldId id="289" r:id="rId7"/>
    <p:sldId id="284" r:id="rId8"/>
    <p:sldId id="266" r:id="rId9"/>
    <p:sldId id="269" r:id="rId10"/>
    <p:sldId id="272" r:id="rId11"/>
    <p:sldId id="277" r:id="rId1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9F9DB-72EA-4939-B5CA-92798B6742A0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FA4FB3F8-4FF8-48D2-82D9-41F3C12BCF20}">
      <dgm:prSet/>
      <dgm:spPr/>
      <dgm:t>
        <a:bodyPr/>
        <a:lstStyle/>
        <a:p>
          <a:pPr algn="ctr" rtl="0"/>
          <a:r>
            <a:rPr lang="nl-NL" b="1" dirty="0" smtClean="0"/>
            <a:t>Inhoud les</a:t>
          </a:r>
          <a:endParaRPr lang="nl-NL" b="1" dirty="0"/>
        </a:p>
      </dgm:t>
    </dgm:pt>
    <dgm:pt modelId="{750E9ED4-A836-4BE5-9275-43E7613A89B7}" type="parTrans" cxnId="{31193F30-D569-4334-8B44-1909CB8A9F22}">
      <dgm:prSet/>
      <dgm:spPr/>
      <dgm:t>
        <a:bodyPr/>
        <a:lstStyle/>
        <a:p>
          <a:endParaRPr lang="nl-NL"/>
        </a:p>
      </dgm:t>
    </dgm:pt>
    <dgm:pt modelId="{0F1AA654-1D1E-4AD9-B563-CAD26B903C9F}" type="sibTrans" cxnId="{31193F30-D569-4334-8B44-1909CB8A9F22}">
      <dgm:prSet/>
      <dgm:spPr/>
      <dgm:t>
        <a:bodyPr/>
        <a:lstStyle/>
        <a:p>
          <a:endParaRPr lang="nl-NL"/>
        </a:p>
      </dgm:t>
    </dgm:pt>
    <dgm:pt modelId="{1287700C-5321-4317-8AFE-A9A4DBFC9F14}" type="pres">
      <dgm:prSet presAssocID="{0E39F9DB-72EA-4939-B5CA-92798B6742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29C2573-E2B4-461D-B4C7-5D7B0A12B6CF}" type="pres">
      <dgm:prSet presAssocID="{FA4FB3F8-4FF8-48D2-82D9-41F3C12BCF2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1193F30-D569-4334-8B44-1909CB8A9F22}" srcId="{0E39F9DB-72EA-4939-B5CA-92798B6742A0}" destId="{FA4FB3F8-4FF8-48D2-82D9-41F3C12BCF20}" srcOrd="0" destOrd="0" parTransId="{750E9ED4-A836-4BE5-9275-43E7613A89B7}" sibTransId="{0F1AA654-1D1E-4AD9-B563-CAD26B903C9F}"/>
    <dgm:cxn modelId="{DD3FB1C8-D705-4D37-8CC0-B900BAD6B827}" type="presOf" srcId="{0E39F9DB-72EA-4939-B5CA-92798B6742A0}" destId="{1287700C-5321-4317-8AFE-A9A4DBFC9F14}" srcOrd="0" destOrd="0" presId="urn:microsoft.com/office/officeart/2005/8/layout/vList2"/>
    <dgm:cxn modelId="{12BCE46B-E4BF-4049-8FAC-1BAED70BB2E5}" type="presOf" srcId="{FA4FB3F8-4FF8-48D2-82D9-41F3C12BCF20}" destId="{729C2573-E2B4-461D-B4C7-5D7B0A12B6CF}" srcOrd="0" destOrd="0" presId="urn:microsoft.com/office/officeart/2005/8/layout/vList2"/>
    <dgm:cxn modelId="{5F85871B-F8E8-4ECB-B624-43D29D6D9187}" type="presParOf" srcId="{1287700C-5321-4317-8AFE-A9A4DBFC9F14}" destId="{729C2573-E2B4-461D-B4C7-5D7B0A12B6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15E9E93-C8D9-4353-A4ED-6675B9C21694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BCBC7381-30CC-4F25-AEE2-C7725A9E4AAF}">
      <dgm:prSet custT="1"/>
      <dgm:spPr/>
      <dgm:t>
        <a:bodyPr/>
        <a:lstStyle/>
        <a:p>
          <a:pPr algn="ctr" rtl="0"/>
          <a:r>
            <a:rPr lang="nl-NL" sz="4400" dirty="0" smtClean="0"/>
            <a:t>De galblaas </a:t>
          </a:r>
          <a:endParaRPr lang="nl-NL" sz="4400" dirty="0"/>
        </a:p>
      </dgm:t>
    </dgm:pt>
    <dgm:pt modelId="{3D57DEF8-99A1-49A2-B454-5B27C3CF76CF}" type="parTrans" cxnId="{3EC36E7D-90D4-4C60-8F32-2048AC40D9A0}">
      <dgm:prSet/>
      <dgm:spPr/>
      <dgm:t>
        <a:bodyPr/>
        <a:lstStyle/>
        <a:p>
          <a:endParaRPr lang="nl-NL"/>
        </a:p>
      </dgm:t>
    </dgm:pt>
    <dgm:pt modelId="{9229A3DD-B19B-45C0-8146-67FB0C737E59}" type="sibTrans" cxnId="{3EC36E7D-90D4-4C60-8F32-2048AC40D9A0}">
      <dgm:prSet/>
      <dgm:spPr/>
      <dgm:t>
        <a:bodyPr/>
        <a:lstStyle/>
        <a:p>
          <a:endParaRPr lang="nl-NL"/>
        </a:p>
      </dgm:t>
    </dgm:pt>
    <dgm:pt modelId="{FF9C3D6E-B086-4711-8023-F1307AA9BF6C}" type="pres">
      <dgm:prSet presAssocID="{615E9E93-C8D9-4353-A4ED-6675B9C216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862ED28-2006-415D-88E3-5F7D5D8C937C}" type="pres">
      <dgm:prSet presAssocID="{BCBC7381-30CC-4F25-AEE2-C7725A9E4AA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EC36E7D-90D4-4C60-8F32-2048AC40D9A0}" srcId="{615E9E93-C8D9-4353-A4ED-6675B9C21694}" destId="{BCBC7381-30CC-4F25-AEE2-C7725A9E4AAF}" srcOrd="0" destOrd="0" parTransId="{3D57DEF8-99A1-49A2-B454-5B27C3CF76CF}" sibTransId="{9229A3DD-B19B-45C0-8146-67FB0C737E59}"/>
    <dgm:cxn modelId="{A1593097-3CF8-4DBA-8CE2-31405664DC2A}" type="presOf" srcId="{BCBC7381-30CC-4F25-AEE2-C7725A9E4AAF}" destId="{8862ED28-2006-415D-88E3-5F7D5D8C937C}" srcOrd="0" destOrd="0" presId="urn:microsoft.com/office/officeart/2005/8/layout/vList2"/>
    <dgm:cxn modelId="{914C7FD6-1346-4F41-99A4-89194FA6D93E}" type="presOf" srcId="{615E9E93-C8D9-4353-A4ED-6675B9C21694}" destId="{FF9C3D6E-B086-4711-8023-F1307AA9BF6C}" srcOrd="0" destOrd="0" presId="urn:microsoft.com/office/officeart/2005/8/layout/vList2"/>
    <dgm:cxn modelId="{68852559-3461-4120-9881-69FB7B223AD2}" type="presParOf" srcId="{FF9C3D6E-B086-4711-8023-F1307AA9BF6C}" destId="{8862ED28-2006-415D-88E3-5F7D5D8C93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07346EB-3485-4A3D-ACF3-D02C8FA78A8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C1237C0-1515-4E34-83F5-DBF603471FCB}">
      <dgm:prSet custT="1"/>
      <dgm:spPr/>
      <dgm:t>
        <a:bodyPr/>
        <a:lstStyle/>
        <a:p>
          <a:pPr algn="ctr" rtl="0"/>
          <a:r>
            <a:rPr lang="nl-NL" sz="2200" dirty="0" smtClean="0"/>
            <a:t>De </a:t>
          </a:r>
          <a:r>
            <a:rPr lang="nl-NL" sz="2200" b="1" dirty="0" smtClean="0"/>
            <a:t>lever</a:t>
          </a:r>
          <a:r>
            <a:rPr lang="nl-NL" sz="2200" dirty="0" smtClean="0"/>
            <a:t> produceert </a:t>
          </a:r>
          <a:r>
            <a:rPr lang="nl-NL" sz="2200" b="1" dirty="0" smtClean="0"/>
            <a:t>gal</a:t>
          </a:r>
          <a:r>
            <a:rPr lang="nl-NL" sz="2200" dirty="0" smtClean="0"/>
            <a:t>.</a:t>
          </a:r>
          <a:endParaRPr lang="nl-NL" sz="2200" dirty="0"/>
        </a:p>
      </dgm:t>
    </dgm:pt>
    <dgm:pt modelId="{9058C6EC-DCAB-440E-9F91-A3E3C2667C6A}" type="parTrans" cxnId="{275F2642-38B1-4B28-B621-19B76D76BC9F}">
      <dgm:prSet/>
      <dgm:spPr/>
      <dgm:t>
        <a:bodyPr/>
        <a:lstStyle/>
        <a:p>
          <a:endParaRPr lang="nl-NL"/>
        </a:p>
      </dgm:t>
    </dgm:pt>
    <dgm:pt modelId="{22610098-0C10-49F9-90F3-93CACC573D70}" type="sibTrans" cxnId="{275F2642-38B1-4B28-B621-19B76D76BC9F}">
      <dgm:prSet/>
      <dgm:spPr/>
      <dgm:t>
        <a:bodyPr/>
        <a:lstStyle/>
        <a:p>
          <a:endParaRPr lang="nl-NL"/>
        </a:p>
      </dgm:t>
    </dgm:pt>
    <dgm:pt modelId="{AD062463-4A19-4963-AD3F-55CE565DF89A}">
      <dgm:prSet custT="1"/>
      <dgm:spPr/>
      <dgm:t>
        <a:bodyPr/>
        <a:lstStyle/>
        <a:p>
          <a:pPr algn="ctr" rtl="0"/>
          <a:r>
            <a:rPr lang="nl-NL" sz="2200" dirty="0" smtClean="0"/>
            <a:t>Een teveel aan gal wordt tijdelijk opgeslagen in de </a:t>
          </a:r>
          <a:r>
            <a:rPr lang="nl-NL" sz="2200" b="1" dirty="0" smtClean="0"/>
            <a:t>galblaas</a:t>
          </a:r>
          <a:r>
            <a:rPr lang="nl-NL" sz="2200" dirty="0" smtClean="0"/>
            <a:t>.</a:t>
          </a:r>
          <a:endParaRPr lang="nl-NL" sz="2200" dirty="0"/>
        </a:p>
      </dgm:t>
    </dgm:pt>
    <dgm:pt modelId="{FD4498C7-33A5-4EE3-A06C-4FA8F06EA7DF}" type="parTrans" cxnId="{2C61211E-D473-4827-999C-DB9F966967D7}">
      <dgm:prSet/>
      <dgm:spPr/>
      <dgm:t>
        <a:bodyPr/>
        <a:lstStyle/>
        <a:p>
          <a:endParaRPr lang="nl-NL"/>
        </a:p>
      </dgm:t>
    </dgm:pt>
    <dgm:pt modelId="{5EC7EA33-BF15-41BC-8071-CC584E338813}" type="sibTrans" cxnId="{2C61211E-D473-4827-999C-DB9F966967D7}">
      <dgm:prSet/>
      <dgm:spPr/>
      <dgm:t>
        <a:bodyPr/>
        <a:lstStyle/>
        <a:p>
          <a:endParaRPr lang="nl-NL"/>
        </a:p>
      </dgm:t>
    </dgm:pt>
    <dgm:pt modelId="{E8E0ADD2-B2B5-4FCE-B7AF-9CAB3F1B2B2C}">
      <dgm:prSet custT="1"/>
      <dgm:spPr/>
      <dgm:t>
        <a:bodyPr/>
        <a:lstStyle/>
        <a:p>
          <a:pPr algn="ctr" rtl="0"/>
          <a:r>
            <a:rPr lang="nl-NL" sz="2200" dirty="0" smtClean="0"/>
            <a:t>Functie gal </a:t>
          </a:r>
          <a:r>
            <a:rPr lang="nl-NL" sz="2200" dirty="0" smtClean="0">
              <a:sym typeface="Wingdings"/>
            </a:rPr>
            <a:t></a:t>
          </a:r>
          <a:r>
            <a:rPr lang="nl-NL" sz="2200" b="1" dirty="0" smtClean="0"/>
            <a:t>vetten emulgeren</a:t>
          </a:r>
          <a:endParaRPr lang="nl-NL" sz="2200" b="1" dirty="0"/>
        </a:p>
      </dgm:t>
    </dgm:pt>
    <dgm:pt modelId="{6048DE8A-496A-435A-BD40-79EE63FD1F62}" type="parTrans" cxnId="{802B53C0-D267-4995-B913-EF72916F2099}">
      <dgm:prSet/>
      <dgm:spPr/>
      <dgm:t>
        <a:bodyPr/>
        <a:lstStyle/>
        <a:p>
          <a:endParaRPr lang="nl-NL"/>
        </a:p>
      </dgm:t>
    </dgm:pt>
    <dgm:pt modelId="{BFC574DA-289B-4535-B6E2-871E8FA989B5}" type="sibTrans" cxnId="{802B53C0-D267-4995-B913-EF72916F2099}">
      <dgm:prSet/>
      <dgm:spPr/>
      <dgm:t>
        <a:bodyPr/>
        <a:lstStyle/>
        <a:p>
          <a:endParaRPr lang="nl-NL"/>
        </a:p>
      </dgm:t>
    </dgm:pt>
    <dgm:pt modelId="{835B3C42-B6FA-4691-B661-FDA161627C5C}" type="pres">
      <dgm:prSet presAssocID="{107346EB-3485-4A3D-ACF3-D02C8FA78A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527BD64-6FF4-4056-99BB-7B5E2974C09F}" type="pres">
      <dgm:prSet presAssocID="{4C1237C0-1515-4E34-83F5-DBF603471FC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27A17EB-6334-4251-99CE-F1E900B77464}" type="pres">
      <dgm:prSet presAssocID="{22610098-0C10-49F9-90F3-93CACC573D70}" presName="spacer" presStyleCnt="0"/>
      <dgm:spPr/>
    </dgm:pt>
    <dgm:pt modelId="{B6654128-15B4-4C69-A88E-C647484C585C}" type="pres">
      <dgm:prSet presAssocID="{AD062463-4A19-4963-AD3F-55CE565DF8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3BA0301-4AA6-4AE8-98B4-41B108D4B490}" type="pres">
      <dgm:prSet presAssocID="{5EC7EA33-BF15-41BC-8071-CC584E338813}" presName="spacer" presStyleCnt="0"/>
      <dgm:spPr/>
    </dgm:pt>
    <dgm:pt modelId="{BB99AAC8-1EEA-43D9-A2D9-0E21A23A1B4A}" type="pres">
      <dgm:prSet presAssocID="{E8E0ADD2-B2B5-4FCE-B7AF-9CAB3F1B2B2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7A98E7C-EABE-47F4-883D-93F2EBA29B05}" type="presOf" srcId="{AD062463-4A19-4963-AD3F-55CE565DF89A}" destId="{B6654128-15B4-4C69-A88E-C647484C585C}" srcOrd="0" destOrd="0" presId="urn:microsoft.com/office/officeart/2005/8/layout/vList2"/>
    <dgm:cxn modelId="{278790AC-CE1D-48DD-B4EB-28CD7E89D7DB}" type="presOf" srcId="{107346EB-3485-4A3D-ACF3-D02C8FA78A87}" destId="{835B3C42-B6FA-4691-B661-FDA161627C5C}" srcOrd="0" destOrd="0" presId="urn:microsoft.com/office/officeart/2005/8/layout/vList2"/>
    <dgm:cxn modelId="{2C61211E-D473-4827-999C-DB9F966967D7}" srcId="{107346EB-3485-4A3D-ACF3-D02C8FA78A87}" destId="{AD062463-4A19-4963-AD3F-55CE565DF89A}" srcOrd="1" destOrd="0" parTransId="{FD4498C7-33A5-4EE3-A06C-4FA8F06EA7DF}" sibTransId="{5EC7EA33-BF15-41BC-8071-CC584E338813}"/>
    <dgm:cxn modelId="{802B53C0-D267-4995-B913-EF72916F2099}" srcId="{107346EB-3485-4A3D-ACF3-D02C8FA78A87}" destId="{E8E0ADD2-B2B5-4FCE-B7AF-9CAB3F1B2B2C}" srcOrd="2" destOrd="0" parTransId="{6048DE8A-496A-435A-BD40-79EE63FD1F62}" sibTransId="{BFC574DA-289B-4535-B6E2-871E8FA989B5}"/>
    <dgm:cxn modelId="{9C2744BA-452B-4E7C-9A4A-492E171A5E83}" type="presOf" srcId="{4C1237C0-1515-4E34-83F5-DBF603471FCB}" destId="{2527BD64-6FF4-4056-99BB-7B5E2974C09F}" srcOrd="0" destOrd="0" presId="urn:microsoft.com/office/officeart/2005/8/layout/vList2"/>
    <dgm:cxn modelId="{275F2642-38B1-4B28-B621-19B76D76BC9F}" srcId="{107346EB-3485-4A3D-ACF3-D02C8FA78A87}" destId="{4C1237C0-1515-4E34-83F5-DBF603471FCB}" srcOrd="0" destOrd="0" parTransId="{9058C6EC-DCAB-440E-9F91-A3E3C2667C6A}" sibTransId="{22610098-0C10-49F9-90F3-93CACC573D70}"/>
    <dgm:cxn modelId="{0755A6EC-DE21-44DF-A45D-D5DA73F70BD5}" type="presOf" srcId="{E8E0ADD2-B2B5-4FCE-B7AF-9CAB3F1B2B2C}" destId="{BB99AAC8-1EEA-43D9-A2D9-0E21A23A1B4A}" srcOrd="0" destOrd="0" presId="urn:microsoft.com/office/officeart/2005/8/layout/vList2"/>
    <dgm:cxn modelId="{86508AFF-8170-40F3-875F-6F752E677CB9}" type="presParOf" srcId="{835B3C42-B6FA-4691-B661-FDA161627C5C}" destId="{2527BD64-6FF4-4056-99BB-7B5E2974C09F}" srcOrd="0" destOrd="0" presId="urn:microsoft.com/office/officeart/2005/8/layout/vList2"/>
    <dgm:cxn modelId="{BB68E49A-3714-44E1-B546-2A3FEC063874}" type="presParOf" srcId="{835B3C42-B6FA-4691-B661-FDA161627C5C}" destId="{627A17EB-6334-4251-99CE-F1E900B77464}" srcOrd="1" destOrd="0" presId="urn:microsoft.com/office/officeart/2005/8/layout/vList2"/>
    <dgm:cxn modelId="{BB68349D-D293-44F9-AA77-07D669DDCD85}" type="presParOf" srcId="{835B3C42-B6FA-4691-B661-FDA161627C5C}" destId="{B6654128-15B4-4C69-A88E-C647484C585C}" srcOrd="2" destOrd="0" presId="urn:microsoft.com/office/officeart/2005/8/layout/vList2"/>
    <dgm:cxn modelId="{1D284800-1746-4AAC-8360-EE1CB338D405}" type="presParOf" srcId="{835B3C42-B6FA-4691-B661-FDA161627C5C}" destId="{E3BA0301-4AA6-4AE8-98B4-41B108D4B490}" srcOrd="3" destOrd="0" presId="urn:microsoft.com/office/officeart/2005/8/layout/vList2"/>
    <dgm:cxn modelId="{FFA41149-5E6A-4719-977B-A2B0AF9BCA9F}" type="presParOf" srcId="{835B3C42-B6FA-4691-B661-FDA161627C5C}" destId="{BB99AAC8-1EEA-43D9-A2D9-0E21A23A1B4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317CDF-603B-40CA-889F-3D1A9192658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43E3003E-134A-4358-85B8-F1EAB2B61221}">
      <dgm:prSet custT="1"/>
      <dgm:spPr/>
      <dgm:t>
        <a:bodyPr/>
        <a:lstStyle/>
        <a:p>
          <a:pPr algn="ctr" rtl="0"/>
          <a:r>
            <a:rPr lang="nl-NL" sz="4400" smtClean="0"/>
            <a:t>De alvleesklier</a:t>
          </a:r>
          <a:endParaRPr lang="nl-NL" sz="4400"/>
        </a:p>
      </dgm:t>
    </dgm:pt>
    <dgm:pt modelId="{11828B66-6D51-410F-A02F-DE7B8CB5EAB0}" type="parTrans" cxnId="{143199BF-9A2A-49DC-A643-B71C656F169B}">
      <dgm:prSet/>
      <dgm:spPr/>
      <dgm:t>
        <a:bodyPr/>
        <a:lstStyle/>
        <a:p>
          <a:endParaRPr lang="nl-NL"/>
        </a:p>
      </dgm:t>
    </dgm:pt>
    <dgm:pt modelId="{0A571FE8-E87B-4246-8A8A-D5281C6DE2D4}" type="sibTrans" cxnId="{143199BF-9A2A-49DC-A643-B71C656F169B}">
      <dgm:prSet/>
      <dgm:spPr/>
      <dgm:t>
        <a:bodyPr/>
        <a:lstStyle/>
        <a:p>
          <a:endParaRPr lang="nl-NL"/>
        </a:p>
      </dgm:t>
    </dgm:pt>
    <dgm:pt modelId="{EF41749B-FC3C-4A65-96CD-552718488B16}" type="pres">
      <dgm:prSet presAssocID="{73317CDF-603B-40CA-889F-3D1A919265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EBA6A58-F488-4230-85CA-2E5025E9A944}" type="pres">
      <dgm:prSet presAssocID="{43E3003E-134A-4358-85B8-F1EAB2B6122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99452D4-3625-473A-A878-996625B3D0B5}" type="presOf" srcId="{43E3003E-134A-4358-85B8-F1EAB2B61221}" destId="{DEBA6A58-F488-4230-85CA-2E5025E9A944}" srcOrd="0" destOrd="0" presId="urn:microsoft.com/office/officeart/2005/8/layout/vList2"/>
    <dgm:cxn modelId="{143199BF-9A2A-49DC-A643-B71C656F169B}" srcId="{73317CDF-603B-40CA-889F-3D1A91926585}" destId="{43E3003E-134A-4358-85B8-F1EAB2B61221}" srcOrd="0" destOrd="0" parTransId="{11828B66-6D51-410F-A02F-DE7B8CB5EAB0}" sibTransId="{0A571FE8-E87B-4246-8A8A-D5281C6DE2D4}"/>
    <dgm:cxn modelId="{86FCA87C-E66E-41A6-991B-2B596FD4F0EF}" type="presOf" srcId="{73317CDF-603B-40CA-889F-3D1A91926585}" destId="{EF41749B-FC3C-4A65-96CD-552718488B16}" srcOrd="0" destOrd="0" presId="urn:microsoft.com/office/officeart/2005/8/layout/vList2"/>
    <dgm:cxn modelId="{4FD4DA9A-4463-41BD-A9A8-6156352F1DC9}" type="presParOf" srcId="{EF41749B-FC3C-4A65-96CD-552718488B16}" destId="{DEBA6A58-F488-4230-85CA-2E5025E9A9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93F788-84E5-44C6-9C21-21435118D69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CC596F2-B2A6-4AAE-AB5E-BDCC1DB752C7}">
      <dgm:prSet/>
      <dgm:spPr/>
      <dgm:t>
        <a:bodyPr/>
        <a:lstStyle/>
        <a:p>
          <a:pPr algn="ctr" rtl="0"/>
          <a:r>
            <a:rPr lang="nl-NL" dirty="0" smtClean="0"/>
            <a:t>De </a:t>
          </a:r>
          <a:r>
            <a:rPr lang="nl-NL" b="1" dirty="0" smtClean="0"/>
            <a:t>alvleesklier</a:t>
          </a:r>
          <a:r>
            <a:rPr lang="nl-NL" dirty="0" smtClean="0"/>
            <a:t> produceert </a:t>
          </a:r>
          <a:r>
            <a:rPr lang="nl-NL" b="1" dirty="0" smtClean="0"/>
            <a:t>alvleessap</a:t>
          </a:r>
          <a:r>
            <a:rPr lang="nl-NL" dirty="0" smtClean="0"/>
            <a:t>.</a:t>
          </a:r>
          <a:endParaRPr lang="nl-NL" dirty="0"/>
        </a:p>
      </dgm:t>
    </dgm:pt>
    <dgm:pt modelId="{1B612206-CD52-411E-963B-877A6793C4F5}" type="parTrans" cxnId="{3CC82BCD-5C07-4121-B668-A593EA8A7FE8}">
      <dgm:prSet/>
      <dgm:spPr/>
      <dgm:t>
        <a:bodyPr/>
        <a:lstStyle/>
        <a:p>
          <a:pPr algn="ctr"/>
          <a:endParaRPr lang="nl-NL"/>
        </a:p>
      </dgm:t>
    </dgm:pt>
    <dgm:pt modelId="{CBF13B7B-6DEF-489A-A86B-97FBE1D73422}" type="sibTrans" cxnId="{3CC82BCD-5C07-4121-B668-A593EA8A7FE8}">
      <dgm:prSet/>
      <dgm:spPr/>
      <dgm:t>
        <a:bodyPr/>
        <a:lstStyle/>
        <a:p>
          <a:pPr algn="ctr"/>
          <a:endParaRPr lang="nl-NL"/>
        </a:p>
      </dgm:t>
    </dgm:pt>
    <dgm:pt modelId="{34E3FFAD-4798-4490-B388-D9EEF0F21A5B}">
      <dgm:prSet/>
      <dgm:spPr/>
      <dgm:t>
        <a:bodyPr/>
        <a:lstStyle/>
        <a:p>
          <a:pPr algn="ctr" rtl="0"/>
          <a:r>
            <a:rPr lang="nl-NL" dirty="0" smtClean="0"/>
            <a:t>Alvleessap </a:t>
          </a:r>
          <a:r>
            <a:rPr lang="nl-NL" dirty="0" smtClean="0">
              <a:latin typeface="Calibri"/>
            </a:rPr>
            <a:t>→</a:t>
          </a:r>
          <a:r>
            <a:rPr lang="nl-NL" dirty="0" smtClean="0"/>
            <a:t> </a:t>
          </a:r>
        </a:p>
        <a:p>
          <a:pPr algn="ctr" rtl="0"/>
          <a:r>
            <a:rPr lang="nl-NL" dirty="0" smtClean="0"/>
            <a:t>water + enzym + </a:t>
          </a:r>
          <a:r>
            <a:rPr lang="nl-NL" dirty="0" err="1" smtClean="0"/>
            <a:t>neutralisatie-stof</a:t>
          </a:r>
          <a:endParaRPr lang="nl-NL" dirty="0"/>
        </a:p>
      </dgm:t>
    </dgm:pt>
    <dgm:pt modelId="{575077CC-6668-4D79-B2A5-2B38C3908DA9}" type="parTrans" cxnId="{704A7374-8490-4070-BEB6-02E78FDC15B3}">
      <dgm:prSet/>
      <dgm:spPr/>
      <dgm:t>
        <a:bodyPr/>
        <a:lstStyle/>
        <a:p>
          <a:pPr algn="ctr"/>
          <a:endParaRPr lang="nl-NL"/>
        </a:p>
      </dgm:t>
    </dgm:pt>
    <dgm:pt modelId="{44D17CDB-AB7B-4A68-8155-3A93688EF267}" type="sibTrans" cxnId="{704A7374-8490-4070-BEB6-02E78FDC15B3}">
      <dgm:prSet/>
      <dgm:spPr/>
      <dgm:t>
        <a:bodyPr/>
        <a:lstStyle/>
        <a:p>
          <a:pPr algn="ctr"/>
          <a:endParaRPr lang="nl-NL"/>
        </a:p>
      </dgm:t>
    </dgm:pt>
    <dgm:pt modelId="{529B1DBC-3F77-40C4-8EAD-C11532A345C8}">
      <dgm:prSet/>
      <dgm:spPr/>
      <dgm:t>
        <a:bodyPr/>
        <a:lstStyle/>
        <a:p>
          <a:pPr algn="ctr" rtl="0"/>
          <a:r>
            <a:rPr lang="nl-NL" dirty="0" smtClean="0"/>
            <a:t>Functie enzym </a:t>
          </a:r>
          <a:r>
            <a:rPr lang="nl-NL" dirty="0" smtClean="0">
              <a:latin typeface="Calibri"/>
            </a:rPr>
            <a:t>→</a:t>
          </a:r>
          <a:r>
            <a:rPr lang="nl-NL" dirty="0" smtClean="0"/>
            <a:t> verteren van eiwitten, koolhydraten en vetten</a:t>
          </a:r>
          <a:endParaRPr lang="nl-NL" dirty="0"/>
        </a:p>
      </dgm:t>
    </dgm:pt>
    <dgm:pt modelId="{A6914047-2633-47E1-9CA0-8E22A84A7BD9}" type="parTrans" cxnId="{9A32D69B-FE8E-4221-B7E1-F72B8EE292DC}">
      <dgm:prSet/>
      <dgm:spPr/>
      <dgm:t>
        <a:bodyPr/>
        <a:lstStyle/>
        <a:p>
          <a:pPr algn="ctr"/>
          <a:endParaRPr lang="nl-NL"/>
        </a:p>
      </dgm:t>
    </dgm:pt>
    <dgm:pt modelId="{7F8AE1FC-7199-4C1E-95A2-CFCF43F7A22F}" type="sibTrans" cxnId="{9A32D69B-FE8E-4221-B7E1-F72B8EE292DC}">
      <dgm:prSet/>
      <dgm:spPr/>
      <dgm:t>
        <a:bodyPr/>
        <a:lstStyle/>
        <a:p>
          <a:pPr algn="ctr"/>
          <a:endParaRPr lang="nl-NL"/>
        </a:p>
      </dgm:t>
    </dgm:pt>
    <dgm:pt modelId="{A199A404-E9C0-4AE0-A63A-EE0160FB0C8C}" type="pres">
      <dgm:prSet presAssocID="{9C93F788-84E5-44C6-9C21-21435118D6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9D239F0-9D0A-4AB8-8105-1345A21F523C}" type="pres">
      <dgm:prSet presAssocID="{0CC596F2-B2A6-4AAE-AB5E-BDCC1DB752C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B389C3A-05A5-416E-AA86-7377CFDC4955}" type="pres">
      <dgm:prSet presAssocID="{CBF13B7B-6DEF-489A-A86B-97FBE1D73422}" presName="spacer" presStyleCnt="0"/>
      <dgm:spPr/>
    </dgm:pt>
    <dgm:pt modelId="{F31D3241-9610-43D4-A114-78D8464167DF}" type="pres">
      <dgm:prSet presAssocID="{34E3FFAD-4798-4490-B388-D9EEF0F21A5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4C0FE99-C3CB-4274-B1FB-B77287F4770A}" type="pres">
      <dgm:prSet presAssocID="{44D17CDB-AB7B-4A68-8155-3A93688EF267}" presName="spacer" presStyleCnt="0"/>
      <dgm:spPr/>
    </dgm:pt>
    <dgm:pt modelId="{6043B2D6-C71E-4B09-AE72-687F7AB871C0}" type="pres">
      <dgm:prSet presAssocID="{529B1DBC-3F77-40C4-8EAD-C11532A345C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37A5EAC-BA07-4946-B55C-4602BDBE87F5}" type="presOf" srcId="{529B1DBC-3F77-40C4-8EAD-C11532A345C8}" destId="{6043B2D6-C71E-4B09-AE72-687F7AB871C0}" srcOrd="0" destOrd="0" presId="urn:microsoft.com/office/officeart/2005/8/layout/vList2"/>
    <dgm:cxn modelId="{704A7374-8490-4070-BEB6-02E78FDC15B3}" srcId="{9C93F788-84E5-44C6-9C21-21435118D697}" destId="{34E3FFAD-4798-4490-B388-D9EEF0F21A5B}" srcOrd="1" destOrd="0" parTransId="{575077CC-6668-4D79-B2A5-2B38C3908DA9}" sibTransId="{44D17CDB-AB7B-4A68-8155-3A93688EF267}"/>
    <dgm:cxn modelId="{B95EBBE6-32E4-431C-8410-CE27090E8A8A}" type="presOf" srcId="{9C93F788-84E5-44C6-9C21-21435118D697}" destId="{A199A404-E9C0-4AE0-A63A-EE0160FB0C8C}" srcOrd="0" destOrd="0" presId="urn:microsoft.com/office/officeart/2005/8/layout/vList2"/>
    <dgm:cxn modelId="{3CC82BCD-5C07-4121-B668-A593EA8A7FE8}" srcId="{9C93F788-84E5-44C6-9C21-21435118D697}" destId="{0CC596F2-B2A6-4AAE-AB5E-BDCC1DB752C7}" srcOrd="0" destOrd="0" parTransId="{1B612206-CD52-411E-963B-877A6793C4F5}" sibTransId="{CBF13B7B-6DEF-489A-A86B-97FBE1D73422}"/>
    <dgm:cxn modelId="{88A6C298-B72E-4498-90AF-76466658A02A}" type="presOf" srcId="{0CC596F2-B2A6-4AAE-AB5E-BDCC1DB752C7}" destId="{C9D239F0-9D0A-4AB8-8105-1345A21F523C}" srcOrd="0" destOrd="0" presId="urn:microsoft.com/office/officeart/2005/8/layout/vList2"/>
    <dgm:cxn modelId="{9A32D69B-FE8E-4221-B7E1-F72B8EE292DC}" srcId="{9C93F788-84E5-44C6-9C21-21435118D697}" destId="{529B1DBC-3F77-40C4-8EAD-C11532A345C8}" srcOrd="2" destOrd="0" parTransId="{A6914047-2633-47E1-9CA0-8E22A84A7BD9}" sibTransId="{7F8AE1FC-7199-4C1E-95A2-CFCF43F7A22F}"/>
    <dgm:cxn modelId="{5E460906-A6C8-4E0D-B7E7-32612BF7EC27}" type="presOf" srcId="{34E3FFAD-4798-4490-B388-D9EEF0F21A5B}" destId="{F31D3241-9610-43D4-A114-78D8464167DF}" srcOrd="0" destOrd="0" presId="urn:microsoft.com/office/officeart/2005/8/layout/vList2"/>
    <dgm:cxn modelId="{CB03B944-1773-4278-A6FD-98D57CC6D1BE}" type="presParOf" srcId="{A199A404-E9C0-4AE0-A63A-EE0160FB0C8C}" destId="{C9D239F0-9D0A-4AB8-8105-1345A21F523C}" srcOrd="0" destOrd="0" presId="urn:microsoft.com/office/officeart/2005/8/layout/vList2"/>
    <dgm:cxn modelId="{EDD3125F-0FB2-4A33-BF1D-22E925226385}" type="presParOf" srcId="{A199A404-E9C0-4AE0-A63A-EE0160FB0C8C}" destId="{6B389C3A-05A5-416E-AA86-7377CFDC4955}" srcOrd="1" destOrd="0" presId="urn:microsoft.com/office/officeart/2005/8/layout/vList2"/>
    <dgm:cxn modelId="{A6B31C4B-9F5E-4CEC-9226-55230D41B087}" type="presParOf" srcId="{A199A404-E9C0-4AE0-A63A-EE0160FB0C8C}" destId="{F31D3241-9610-43D4-A114-78D8464167DF}" srcOrd="2" destOrd="0" presId="urn:microsoft.com/office/officeart/2005/8/layout/vList2"/>
    <dgm:cxn modelId="{36BA2CEA-2A09-4745-9368-6D7B5F3D7944}" type="presParOf" srcId="{A199A404-E9C0-4AE0-A63A-EE0160FB0C8C}" destId="{84C0FE99-C3CB-4274-B1FB-B77287F4770A}" srcOrd="3" destOrd="0" presId="urn:microsoft.com/office/officeart/2005/8/layout/vList2"/>
    <dgm:cxn modelId="{A52B5D8E-6395-4CC3-8BD5-241454BDE40F}" type="presParOf" srcId="{A199A404-E9C0-4AE0-A63A-EE0160FB0C8C}" destId="{6043B2D6-C71E-4B09-AE72-687F7AB871C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AC35A7F-2B78-4E3A-BCF3-314B96055157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372EE03D-3723-4621-A70B-EC417C80DE49}">
      <dgm:prSet custT="1"/>
      <dgm:spPr/>
      <dgm:t>
        <a:bodyPr/>
        <a:lstStyle/>
        <a:p>
          <a:pPr algn="ctr" rtl="0"/>
          <a:r>
            <a:rPr lang="nl-NL" sz="4400" smtClean="0"/>
            <a:t>De dunne darm</a:t>
          </a:r>
          <a:endParaRPr lang="nl-NL" sz="4400"/>
        </a:p>
      </dgm:t>
    </dgm:pt>
    <dgm:pt modelId="{3A7AE4F6-A764-4903-A16B-D8E85E5E568E}" type="parTrans" cxnId="{1691D502-B6A3-47AF-BA9B-798D3C2085EE}">
      <dgm:prSet/>
      <dgm:spPr/>
      <dgm:t>
        <a:bodyPr/>
        <a:lstStyle/>
        <a:p>
          <a:endParaRPr lang="nl-NL"/>
        </a:p>
      </dgm:t>
    </dgm:pt>
    <dgm:pt modelId="{A04F78EC-457C-40C5-ACF0-05D6F30B4202}" type="sibTrans" cxnId="{1691D502-B6A3-47AF-BA9B-798D3C2085EE}">
      <dgm:prSet/>
      <dgm:spPr/>
      <dgm:t>
        <a:bodyPr/>
        <a:lstStyle/>
        <a:p>
          <a:endParaRPr lang="nl-NL"/>
        </a:p>
      </dgm:t>
    </dgm:pt>
    <dgm:pt modelId="{CF75F919-92E4-41D4-9163-3672886F81C8}" type="pres">
      <dgm:prSet presAssocID="{CAC35A7F-2B78-4E3A-BCF3-314B960551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73FB809-2097-4980-A393-5A1F6D27FA21}" type="pres">
      <dgm:prSet presAssocID="{372EE03D-3723-4621-A70B-EC417C80DE4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138C053-43E2-4A0E-B0EF-CBBF7D8FC445}" type="presOf" srcId="{372EE03D-3723-4621-A70B-EC417C80DE49}" destId="{D73FB809-2097-4980-A393-5A1F6D27FA21}" srcOrd="0" destOrd="0" presId="urn:microsoft.com/office/officeart/2005/8/layout/vList2"/>
    <dgm:cxn modelId="{1691D502-B6A3-47AF-BA9B-798D3C2085EE}" srcId="{CAC35A7F-2B78-4E3A-BCF3-314B96055157}" destId="{372EE03D-3723-4621-A70B-EC417C80DE49}" srcOrd="0" destOrd="0" parTransId="{3A7AE4F6-A764-4903-A16B-D8E85E5E568E}" sibTransId="{A04F78EC-457C-40C5-ACF0-05D6F30B4202}"/>
    <dgm:cxn modelId="{BC01A9B6-366E-4986-9A54-014C7A7B54E5}" type="presOf" srcId="{CAC35A7F-2B78-4E3A-BCF3-314B96055157}" destId="{CF75F919-92E4-41D4-9163-3672886F81C8}" srcOrd="0" destOrd="0" presId="urn:microsoft.com/office/officeart/2005/8/layout/vList2"/>
    <dgm:cxn modelId="{0A9C8C38-E818-4E32-A09E-20326002696B}" type="presParOf" srcId="{CF75F919-92E4-41D4-9163-3672886F81C8}" destId="{D73FB809-2097-4980-A393-5A1F6D27FA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78B8928-133C-4383-9352-BDF471DD4B0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9FEBBA7-04A6-42AB-B402-616AB91413B0}">
      <dgm:prSet custT="1"/>
      <dgm:spPr/>
      <dgm:t>
        <a:bodyPr/>
        <a:lstStyle/>
        <a:p>
          <a:pPr algn="ctr" rtl="0"/>
          <a:r>
            <a:rPr lang="nl-NL" sz="2200" b="1" dirty="0" smtClean="0"/>
            <a:t>Darmsapklieren </a:t>
          </a:r>
          <a:r>
            <a:rPr lang="nl-NL" sz="2200" b="0" dirty="0" smtClean="0"/>
            <a:t>produceren</a:t>
          </a:r>
          <a:r>
            <a:rPr lang="nl-NL" sz="2200" dirty="0" smtClean="0"/>
            <a:t> </a:t>
          </a:r>
          <a:r>
            <a:rPr lang="nl-NL" sz="2200" b="1" dirty="0" smtClean="0"/>
            <a:t>darmsap</a:t>
          </a:r>
          <a:r>
            <a:rPr lang="nl-NL" sz="2200" b="0" dirty="0" smtClean="0"/>
            <a:t>.</a:t>
          </a:r>
          <a:endParaRPr lang="nl-NL" sz="2200" b="1" dirty="0"/>
        </a:p>
      </dgm:t>
    </dgm:pt>
    <dgm:pt modelId="{3A42652C-9F3D-4FAA-AE0E-58E8656FE4A5}" type="parTrans" cxnId="{3F9D86B7-BD23-4396-A42A-2553288526A9}">
      <dgm:prSet/>
      <dgm:spPr/>
      <dgm:t>
        <a:bodyPr/>
        <a:lstStyle/>
        <a:p>
          <a:pPr algn="ctr"/>
          <a:endParaRPr lang="nl-NL" sz="2000"/>
        </a:p>
      </dgm:t>
    </dgm:pt>
    <dgm:pt modelId="{26735AD5-73D6-4E99-8B85-0712B911CC64}" type="sibTrans" cxnId="{3F9D86B7-BD23-4396-A42A-2553288526A9}">
      <dgm:prSet/>
      <dgm:spPr/>
      <dgm:t>
        <a:bodyPr/>
        <a:lstStyle/>
        <a:p>
          <a:pPr algn="ctr"/>
          <a:endParaRPr lang="nl-NL" sz="2000"/>
        </a:p>
      </dgm:t>
    </dgm:pt>
    <dgm:pt modelId="{7C541668-F852-47AF-AAFB-32E941CF10B0}">
      <dgm:prSet custT="1"/>
      <dgm:spPr/>
      <dgm:t>
        <a:bodyPr/>
        <a:lstStyle/>
        <a:p>
          <a:pPr algn="ctr" rtl="0"/>
          <a:r>
            <a:rPr lang="nl-NL" sz="2200" dirty="0" smtClean="0"/>
            <a:t>Darmsap </a:t>
          </a:r>
          <a:r>
            <a:rPr lang="nl-NL" sz="2200" dirty="0" smtClean="0">
              <a:latin typeface="Calibri"/>
            </a:rPr>
            <a:t>→ </a:t>
          </a:r>
          <a:r>
            <a:rPr lang="nl-NL" sz="2200" dirty="0" smtClean="0"/>
            <a:t>water + enzymen </a:t>
          </a:r>
          <a:endParaRPr lang="nl-NL" sz="2200" dirty="0"/>
        </a:p>
      </dgm:t>
    </dgm:pt>
    <dgm:pt modelId="{9315F7DA-805A-4853-9EC3-A66B2FDCE296}" type="parTrans" cxnId="{58DDF902-14EC-4149-8FD1-858637D0C495}">
      <dgm:prSet/>
      <dgm:spPr/>
      <dgm:t>
        <a:bodyPr/>
        <a:lstStyle/>
        <a:p>
          <a:pPr algn="ctr"/>
          <a:endParaRPr lang="nl-NL" sz="2000"/>
        </a:p>
      </dgm:t>
    </dgm:pt>
    <dgm:pt modelId="{0EFBA593-5471-4A6F-A5D8-2D02C9481D72}" type="sibTrans" cxnId="{58DDF902-14EC-4149-8FD1-858637D0C495}">
      <dgm:prSet/>
      <dgm:spPr/>
      <dgm:t>
        <a:bodyPr/>
        <a:lstStyle/>
        <a:p>
          <a:pPr algn="ctr"/>
          <a:endParaRPr lang="nl-NL" sz="2000"/>
        </a:p>
      </dgm:t>
    </dgm:pt>
    <dgm:pt modelId="{16542029-4FD4-4066-ACBD-F4BEDA209DAF}">
      <dgm:prSet custT="1"/>
      <dgm:spPr/>
      <dgm:t>
        <a:bodyPr/>
        <a:lstStyle/>
        <a:p>
          <a:pPr algn="ctr" rtl="0"/>
          <a:r>
            <a:rPr lang="nl-NL" sz="2200" dirty="0" smtClean="0"/>
            <a:t>Functie enzymen </a:t>
          </a:r>
          <a:r>
            <a:rPr lang="nl-NL" sz="2200" dirty="0" smtClean="0">
              <a:sym typeface="Wingdings"/>
            </a:rPr>
            <a:t></a:t>
          </a:r>
          <a:r>
            <a:rPr lang="nl-NL" sz="2200" dirty="0" smtClean="0"/>
            <a:t> vertering van eiwitten en koolhydraten afmaken</a:t>
          </a:r>
          <a:endParaRPr lang="nl-NL" sz="2200" dirty="0"/>
        </a:p>
      </dgm:t>
    </dgm:pt>
    <dgm:pt modelId="{885EDB1B-F9DA-400D-AA0C-5D8BE8E6223C}" type="parTrans" cxnId="{F4C53A5B-F8E5-45E6-AA45-B0346250F7F1}">
      <dgm:prSet/>
      <dgm:spPr/>
      <dgm:t>
        <a:bodyPr/>
        <a:lstStyle/>
        <a:p>
          <a:pPr algn="ctr"/>
          <a:endParaRPr lang="nl-NL" sz="2000"/>
        </a:p>
      </dgm:t>
    </dgm:pt>
    <dgm:pt modelId="{B8E90E8E-6743-4A36-9241-773987BC9EB3}" type="sibTrans" cxnId="{F4C53A5B-F8E5-45E6-AA45-B0346250F7F1}">
      <dgm:prSet/>
      <dgm:spPr/>
      <dgm:t>
        <a:bodyPr/>
        <a:lstStyle/>
        <a:p>
          <a:pPr algn="ctr"/>
          <a:endParaRPr lang="nl-NL" sz="2000"/>
        </a:p>
      </dgm:t>
    </dgm:pt>
    <dgm:pt modelId="{D7AC0952-69FD-4477-A97F-AC8CEAC262E6}">
      <dgm:prSet custT="1"/>
      <dgm:spPr/>
      <dgm:t>
        <a:bodyPr/>
        <a:lstStyle/>
        <a:p>
          <a:pPr algn="ctr" rtl="0"/>
          <a:r>
            <a:rPr lang="nl-NL" sz="2200" dirty="0" smtClean="0"/>
            <a:t>Functie </a:t>
          </a:r>
          <a:r>
            <a:rPr lang="nl-NL" sz="2200" b="1" dirty="0" smtClean="0"/>
            <a:t>dunne darm </a:t>
          </a:r>
          <a:r>
            <a:rPr lang="nl-NL" sz="2200" dirty="0" smtClean="0">
              <a:latin typeface="Calibri"/>
            </a:rPr>
            <a:t>→ </a:t>
          </a:r>
        </a:p>
        <a:p>
          <a:pPr algn="ctr" rtl="0"/>
          <a:r>
            <a:rPr lang="nl-NL" sz="2200" dirty="0" smtClean="0"/>
            <a:t>Opnemen van voedingsstoffen en verteringsproducten in het bloed.</a:t>
          </a:r>
          <a:endParaRPr lang="nl-NL" sz="2200" dirty="0"/>
        </a:p>
      </dgm:t>
    </dgm:pt>
    <dgm:pt modelId="{3DB493C7-1AD8-4DFE-9946-7B92E06CB97A}" type="parTrans" cxnId="{FD230C6B-C923-4A08-B83D-FF24F87CA530}">
      <dgm:prSet/>
      <dgm:spPr/>
      <dgm:t>
        <a:bodyPr/>
        <a:lstStyle/>
        <a:p>
          <a:pPr algn="ctr"/>
          <a:endParaRPr lang="nl-NL" sz="2000"/>
        </a:p>
      </dgm:t>
    </dgm:pt>
    <dgm:pt modelId="{B14B55C1-49E6-46B4-A9FD-15958BB9135F}" type="sibTrans" cxnId="{FD230C6B-C923-4A08-B83D-FF24F87CA530}">
      <dgm:prSet/>
      <dgm:spPr/>
      <dgm:t>
        <a:bodyPr/>
        <a:lstStyle/>
        <a:p>
          <a:pPr algn="ctr"/>
          <a:endParaRPr lang="nl-NL" sz="2000"/>
        </a:p>
      </dgm:t>
    </dgm:pt>
    <dgm:pt modelId="{FC40E7EB-66D1-4035-8B3E-BBC50BCC27F4}" type="pres">
      <dgm:prSet presAssocID="{378B8928-133C-4383-9352-BDF471DD4B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45B77A5-FCFD-4727-8E90-4613136B7346}" type="pres">
      <dgm:prSet presAssocID="{09FEBBA7-04A6-42AB-B402-616AB91413B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F16C32D-8552-4308-8227-AB449FD80592}" type="pres">
      <dgm:prSet presAssocID="{26735AD5-73D6-4E99-8B85-0712B911CC64}" presName="spacer" presStyleCnt="0"/>
      <dgm:spPr/>
    </dgm:pt>
    <dgm:pt modelId="{FC802D14-E7E2-4D9B-94B2-2758112D9D59}" type="pres">
      <dgm:prSet presAssocID="{7C541668-F852-47AF-AAFB-32E941CF10B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40DB2B5-2E76-439A-B982-388C041481C8}" type="pres">
      <dgm:prSet presAssocID="{0EFBA593-5471-4A6F-A5D8-2D02C9481D72}" presName="spacer" presStyleCnt="0"/>
      <dgm:spPr/>
    </dgm:pt>
    <dgm:pt modelId="{3C88CF31-1865-4B32-8E38-BD1BC882852C}" type="pres">
      <dgm:prSet presAssocID="{16542029-4FD4-4066-ACBD-F4BEDA209DA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00A7612-7195-47BB-90C3-8F39E8917084}" type="pres">
      <dgm:prSet presAssocID="{B8E90E8E-6743-4A36-9241-773987BC9EB3}" presName="spacer" presStyleCnt="0"/>
      <dgm:spPr/>
    </dgm:pt>
    <dgm:pt modelId="{07535DA0-EA8B-4C31-B63D-FB515D0363B9}" type="pres">
      <dgm:prSet presAssocID="{D7AC0952-69FD-4477-A97F-AC8CEAC262E6}" presName="parentText" presStyleLbl="node1" presStyleIdx="3" presStyleCnt="4" custScaleY="11256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F9D86B7-BD23-4396-A42A-2553288526A9}" srcId="{378B8928-133C-4383-9352-BDF471DD4B05}" destId="{09FEBBA7-04A6-42AB-B402-616AB91413B0}" srcOrd="0" destOrd="0" parTransId="{3A42652C-9F3D-4FAA-AE0E-58E8656FE4A5}" sibTransId="{26735AD5-73D6-4E99-8B85-0712B911CC64}"/>
    <dgm:cxn modelId="{1AFB0B69-489C-46E5-A7C1-C158CB1657B0}" type="presOf" srcId="{09FEBBA7-04A6-42AB-B402-616AB91413B0}" destId="{645B77A5-FCFD-4727-8E90-4613136B7346}" srcOrd="0" destOrd="0" presId="urn:microsoft.com/office/officeart/2005/8/layout/vList2"/>
    <dgm:cxn modelId="{DDB2F874-D098-474C-AC85-4DB5DDE19A71}" type="presOf" srcId="{7C541668-F852-47AF-AAFB-32E941CF10B0}" destId="{FC802D14-E7E2-4D9B-94B2-2758112D9D59}" srcOrd="0" destOrd="0" presId="urn:microsoft.com/office/officeart/2005/8/layout/vList2"/>
    <dgm:cxn modelId="{4BE57046-F35E-4F3A-BEC4-73DF6BDFD81B}" type="presOf" srcId="{378B8928-133C-4383-9352-BDF471DD4B05}" destId="{FC40E7EB-66D1-4035-8B3E-BBC50BCC27F4}" srcOrd="0" destOrd="0" presId="urn:microsoft.com/office/officeart/2005/8/layout/vList2"/>
    <dgm:cxn modelId="{F4C53A5B-F8E5-45E6-AA45-B0346250F7F1}" srcId="{378B8928-133C-4383-9352-BDF471DD4B05}" destId="{16542029-4FD4-4066-ACBD-F4BEDA209DAF}" srcOrd="2" destOrd="0" parTransId="{885EDB1B-F9DA-400D-AA0C-5D8BE8E6223C}" sibTransId="{B8E90E8E-6743-4A36-9241-773987BC9EB3}"/>
    <dgm:cxn modelId="{FD230C6B-C923-4A08-B83D-FF24F87CA530}" srcId="{378B8928-133C-4383-9352-BDF471DD4B05}" destId="{D7AC0952-69FD-4477-A97F-AC8CEAC262E6}" srcOrd="3" destOrd="0" parTransId="{3DB493C7-1AD8-4DFE-9946-7B92E06CB97A}" sibTransId="{B14B55C1-49E6-46B4-A9FD-15958BB9135F}"/>
    <dgm:cxn modelId="{58DDF902-14EC-4149-8FD1-858637D0C495}" srcId="{378B8928-133C-4383-9352-BDF471DD4B05}" destId="{7C541668-F852-47AF-AAFB-32E941CF10B0}" srcOrd="1" destOrd="0" parTransId="{9315F7DA-805A-4853-9EC3-A66B2FDCE296}" sibTransId="{0EFBA593-5471-4A6F-A5D8-2D02C9481D72}"/>
    <dgm:cxn modelId="{56CF1B82-5479-4D16-9215-013EF9E0DF1C}" type="presOf" srcId="{D7AC0952-69FD-4477-A97F-AC8CEAC262E6}" destId="{07535DA0-EA8B-4C31-B63D-FB515D0363B9}" srcOrd="0" destOrd="0" presId="urn:microsoft.com/office/officeart/2005/8/layout/vList2"/>
    <dgm:cxn modelId="{E1C6E358-C104-4C51-8961-ACBBE0215DBA}" type="presOf" srcId="{16542029-4FD4-4066-ACBD-F4BEDA209DAF}" destId="{3C88CF31-1865-4B32-8E38-BD1BC882852C}" srcOrd="0" destOrd="0" presId="urn:microsoft.com/office/officeart/2005/8/layout/vList2"/>
    <dgm:cxn modelId="{E9FEFCC1-81A6-429D-A8B8-3D43A314F80D}" type="presParOf" srcId="{FC40E7EB-66D1-4035-8B3E-BBC50BCC27F4}" destId="{645B77A5-FCFD-4727-8E90-4613136B7346}" srcOrd="0" destOrd="0" presId="urn:microsoft.com/office/officeart/2005/8/layout/vList2"/>
    <dgm:cxn modelId="{E043E8E6-AAB0-4B7D-87E6-CE5D2AF19A97}" type="presParOf" srcId="{FC40E7EB-66D1-4035-8B3E-BBC50BCC27F4}" destId="{AF16C32D-8552-4308-8227-AB449FD80592}" srcOrd="1" destOrd="0" presId="urn:microsoft.com/office/officeart/2005/8/layout/vList2"/>
    <dgm:cxn modelId="{F835FCDA-E410-424B-8AB9-B07E7E30B8C6}" type="presParOf" srcId="{FC40E7EB-66D1-4035-8B3E-BBC50BCC27F4}" destId="{FC802D14-E7E2-4D9B-94B2-2758112D9D59}" srcOrd="2" destOrd="0" presId="urn:microsoft.com/office/officeart/2005/8/layout/vList2"/>
    <dgm:cxn modelId="{6EE9B2B0-64EE-4D6F-85A7-7EDE5F0FD029}" type="presParOf" srcId="{FC40E7EB-66D1-4035-8B3E-BBC50BCC27F4}" destId="{740DB2B5-2E76-439A-B982-388C041481C8}" srcOrd="3" destOrd="0" presId="urn:microsoft.com/office/officeart/2005/8/layout/vList2"/>
    <dgm:cxn modelId="{5B43A1E6-F2D6-4A26-88A9-FE9A9C220F38}" type="presParOf" srcId="{FC40E7EB-66D1-4035-8B3E-BBC50BCC27F4}" destId="{3C88CF31-1865-4B32-8E38-BD1BC882852C}" srcOrd="4" destOrd="0" presId="urn:microsoft.com/office/officeart/2005/8/layout/vList2"/>
    <dgm:cxn modelId="{EE1CC500-D04A-4FE5-9D74-571F2AE9A946}" type="presParOf" srcId="{FC40E7EB-66D1-4035-8B3E-BBC50BCC27F4}" destId="{100A7612-7195-47BB-90C3-8F39E8917084}" srcOrd="5" destOrd="0" presId="urn:microsoft.com/office/officeart/2005/8/layout/vList2"/>
    <dgm:cxn modelId="{BAC11AA6-18E6-4EEC-9095-5859143D99BE}" type="presParOf" srcId="{FC40E7EB-66D1-4035-8B3E-BBC50BCC27F4}" destId="{07535DA0-EA8B-4C31-B63D-FB515D0363B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8100CF9-A051-476F-8A05-1458EC2168C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6902F7F9-D65C-42DD-B24F-0538D1FEE8C9}">
      <dgm:prSet custT="1"/>
      <dgm:spPr/>
      <dgm:t>
        <a:bodyPr/>
        <a:lstStyle/>
        <a:p>
          <a:pPr algn="ctr" rtl="0"/>
          <a:r>
            <a:rPr lang="nl-NL" sz="4400" smtClean="0"/>
            <a:t>De dikke darm</a:t>
          </a:r>
          <a:endParaRPr lang="nl-NL" sz="4400"/>
        </a:p>
      </dgm:t>
    </dgm:pt>
    <dgm:pt modelId="{FBC0C426-2CF6-4A9E-87D3-A09B773A959F}" type="parTrans" cxnId="{D2244230-1D90-490A-8582-5A52F6CB07C9}">
      <dgm:prSet/>
      <dgm:spPr/>
      <dgm:t>
        <a:bodyPr/>
        <a:lstStyle/>
        <a:p>
          <a:endParaRPr lang="nl-NL"/>
        </a:p>
      </dgm:t>
    </dgm:pt>
    <dgm:pt modelId="{03271A36-7813-40DE-A5B3-FAADD97DD0BF}" type="sibTrans" cxnId="{D2244230-1D90-490A-8582-5A52F6CB07C9}">
      <dgm:prSet/>
      <dgm:spPr/>
      <dgm:t>
        <a:bodyPr/>
        <a:lstStyle/>
        <a:p>
          <a:endParaRPr lang="nl-NL"/>
        </a:p>
      </dgm:t>
    </dgm:pt>
    <dgm:pt modelId="{1E0D0B7F-55F6-427B-912C-B6FBF75BBCFC}" type="pres">
      <dgm:prSet presAssocID="{68100CF9-A051-476F-8A05-1458EC2168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77D4E13-CFE4-4C2E-B89E-AFFAAF3A39D4}" type="pres">
      <dgm:prSet presAssocID="{6902F7F9-D65C-42DD-B24F-0538D1FEE8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40429C9-3939-41F7-8D6A-F705011EEB0D}" type="presOf" srcId="{6902F7F9-D65C-42DD-B24F-0538D1FEE8C9}" destId="{A77D4E13-CFE4-4C2E-B89E-AFFAAF3A39D4}" srcOrd="0" destOrd="0" presId="urn:microsoft.com/office/officeart/2005/8/layout/vList2"/>
    <dgm:cxn modelId="{86AC268A-F08B-4D25-B1A2-3A635BD496BF}" type="presOf" srcId="{68100CF9-A051-476F-8A05-1458EC2168C9}" destId="{1E0D0B7F-55F6-427B-912C-B6FBF75BBCFC}" srcOrd="0" destOrd="0" presId="urn:microsoft.com/office/officeart/2005/8/layout/vList2"/>
    <dgm:cxn modelId="{D2244230-1D90-490A-8582-5A52F6CB07C9}" srcId="{68100CF9-A051-476F-8A05-1458EC2168C9}" destId="{6902F7F9-D65C-42DD-B24F-0538D1FEE8C9}" srcOrd="0" destOrd="0" parTransId="{FBC0C426-2CF6-4A9E-87D3-A09B773A959F}" sibTransId="{03271A36-7813-40DE-A5B3-FAADD97DD0BF}"/>
    <dgm:cxn modelId="{0A7F313B-4403-4BE8-A1ED-AB62CB8F9559}" type="presParOf" srcId="{1E0D0B7F-55F6-427B-912C-B6FBF75BBCFC}" destId="{A77D4E13-CFE4-4C2E-B89E-AFFAAF3A39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DA652B3-7B61-4477-BE77-2B4B161E964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F89E87A-76ED-4264-8FD8-ADE618D5A1F6}">
      <dgm:prSet custT="1"/>
      <dgm:spPr/>
      <dgm:t>
        <a:bodyPr/>
        <a:lstStyle/>
        <a:p>
          <a:pPr algn="ctr" rtl="0"/>
          <a:r>
            <a:rPr lang="nl-NL" sz="2200" dirty="0" smtClean="0"/>
            <a:t>Voedingsstoffen die niet verteerd zijn gaan naar de </a:t>
          </a:r>
          <a:r>
            <a:rPr lang="nl-NL" sz="2200" b="1" dirty="0" smtClean="0"/>
            <a:t>dikke darm</a:t>
          </a:r>
          <a:r>
            <a:rPr lang="nl-NL" sz="2200" dirty="0" smtClean="0"/>
            <a:t>.</a:t>
          </a:r>
          <a:endParaRPr lang="nl-NL" sz="2200" dirty="0"/>
        </a:p>
      </dgm:t>
    </dgm:pt>
    <dgm:pt modelId="{AC9B312B-69BA-4E0D-9E2E-2564F7209499}" type="parTrans" cxnId="{B54608D5-C095-492F-B523-4DE5AFEC5B75}">
      <dgm:prSet/>
      <dgm:spPr/>
      <dgm:t>
        <a:bodyPr/>
        <a:lstStyle/>
        <a:p>
          <a:pPr algn="ctr"/>
          <a:endParaRPr lang="nl-NL"/>
        </a:p>
      </dgm:t>
    </dgm:pt>
    <dgm:pt modelId="{0C5B0D67-5B23-4A79-BBA9-2C57991C8F12}" type="sibTrans" cxnId="{B54608D5-C095-492F-B523-4DE5AFEC5B75}">
      <dgm:prSet/>
      <dgm:spPr/>
      <dgm:t>
        <a:bodyPr/>
        <a:lstStyle/>
        <a:p>
          <a:pPr algn="ctr"/>
          <a:endParaRPr lang="nl-NL"/>
        </a:p>
      </dgm:t>
    </dgm:pt>
    <dgm:pt modelId="{0E47892E-EA30-448B-B9F1-73FA21B29D9D}">
      <dgm:prSet custT="1"/>
      <dgm:spPr/>
      <dgm:t>
        <a:bodyPr/>
        <a:lstStyle/>
        <a:p>
          <a:pPr algn="ctr" rtl="0"/>
          <a:r>
            <a:rPr lang="nl-NL" sz="2200" dirty="0" smtClean="0"/>
            <a:t>In de dikke darm wordt water uit de voedselbrij gehaald en in het bloed opgenomen.</a:t>
          </a:r>
          <a:endParaRPr lang="nl-NL" sz="2200" dirty="0"/>
        </a:p>
      </dgm:t>
    </dgm:pt>
    <dgm:pt modelId="{70B3546D-8A39-4B73-A26A-B34E87F55007}" type="parTrans" cxnId="{660D5BD2-B729-433F-86FA-3557A21DF3F6}">
      <dgm:prSet/>
      <dgm:spPr/>
      <dgm:t>
        <a:bodyPr/>
        <a:lstStyle/>
        <a:p>
          <a:pPr algn="ctr"/>
          <a:endParaRPr lang="nl-NL"/>
        </a:p>
      </dgm:t>
    </dgm:pt>
    <dgm:pt modelId="{529F5400-D12E-40B0-BE36-CFD790BF2E36}" type="sibTrans" cxnId="{660D5BD2-B729-433F-86FA-3557A21DF3F6}">
      <dgm:prSet/>
      <dgm:spPr/>
      <dgm:t>
        <a:bodyPr/>
        <a:lstStyle/>
        <a:p>
          <a:pPr algn="ctr"/>
          <a:endParaRPr lang="nl-NL"/>
        </a:p>
      </dgm:t>
    </dgm:pt>
    <dgm:pt modelId="{3BD949D2-FE91-4F3B-9083-3A08F669FFAD}">
      <dgm:prSet custT="1"/>
      <dgm:spPr/>
      <dgm:t>
        <a:bodyPr/>
        <a:lstStyle/>
        <a:p>
          <a:pPr algn="ctr" rtl="0"/>
          <a:r>
            <a:rPr lang="nl-NL" sz="2200" dirty="0" smtClean="0"/>
            <a:t>Gevolg: de onverteerde voedselbrij dikt in (poep).</a:t>
          </a:r>
          <a:endParaRPr lang="nl-NL" sz="2200" dirty="0"/>
        </a:p>
      </dgm:t>
    </dgm:pt>
    <dgm:pt modelId="{EEF0CAE0-5352-46A6-B248-224DA26B9E15}" type="parTrans" cxnId="{231A1BDC-7974-4604-9198-BAF5A10AFEE6}">
      <dgm:prSet/>
      <dgm:spPr/>
      <dgm:t>
        <a:bodyPr/>
        <a:lstStyle/>
        <a:p>
          <a:endParaRPr lang="nl-NL"/>
        </a:p>
      </dgm:t>
    </dgm:pt>
    <dgm:pt modelId="{D13F376D-B071-4A52-92BC-35AC32258D00}" type="sibTrans" cxnId="{231A1BDC-7974-4604-9198-BAF5A10AFEE6}">
      <dgm:prSet/>
      <dgm:spPr/>
      <dgm:t>
        <a:bodyPr/>
        <a:lstStyle/>
        <a:p>
          <a:endParaRPr lang="nl-NL"/>
        </a:p>
      </dgm:t>
    </dgm:pt>
    <dgm:pt modelId="{A1AE37CA-C781-4E55-B205-4CEB7200448B}" type="pres">
      <dgm:prSet presAssocID="{FDA652B3-7B61-4477-BE77-2B4B161E96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7EDC334-BCF0-4C7E-B0DA-699D2800F9A6}" type="pres">
      <dgm:prSet presAssocID="{3F89E87A-76ED-4264-8FD8-ADE618D5A1F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17AAC26-E48F-4A02-8939-B2085A71C3E4}" type="pres">
      <dgm:prSet presAssocID="{0C5B0D67-5B23-4A79-BBA9-2C57991C8F12}" presName="spacer" presStyleCnt="0"/>
      <dgm:spPr/>
    </dgm:pt>
    <dgm:pt modelId="{A8E5C610-5A9C-4302-917D-AF7D2DA3BDD7}" type="pres">
      <dgm:prSet presAssocID="{0E47892E-EA30-448B-B9F1-73FA21B29D9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39196AE-6690-46C9-B8EB-8BB9AE71D7FA}" type="pres">
      <dgm:prSet presAssocID="{529F5400-D12E-40B0-BE36-CFD790BF2E36}" presName="spacer" presStyleCnt="0"/>
      <dgm:spPr/>
    </dgm:pt>
    <dgm:pt modelId="{D3431BAA-2439-41D8-8C51-4D96314780EE}" type="pres">
      <dgm:prSet presAssocID="{3BD949D2-FE91-4F3B-9083-3A08F669FFA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60D5BD2-B729-433F-86FA-3557A21DF3F6}" srcId="{FDA652B3-7B61-4477-BE77-2B4B161E964F}" destId="{0E47892E-EA30-448B-B9F1-73FA21B29D9D}" srcOrd="1" destOrd="0" parTransId="{70B3546D-8A39-4B73-A26A-B34E87F55007}" sibTransId="{529F5400-D12E-40B0-BE36-CFD790BF2E36}"/>
    <dgm:cxn modelId="{B54608D5-C095-492F-B523-4DE5AFEC5B75}" srcId="{FDA652B3-7B61-4477-BE77-2B4B161E964F}" destId="{3F89E87A-76ED-4264-8FD8-ADE618D5A1F6}" srcOrd="0" destOrd="0" parTransId="{AC9B312B-69BA-4E0D-9E2E-2564F7209499}" sibTransId="{0C5B0D67-5B23-4A79-BBA9-2C57991C8F12}"/>
    <dgm:cxn modelId="{4DEB850D-B047-4386-AADE-77057144E720}" type="presOf" srcId="{FDA652B3-7B61-4477-BE77-2B4B161E964F}" destId="{A1AE37CA-C781-4E55-B205-4CEB7200448B}" srcOrd="0" destOrd="0" presId="urn:microsoft.com/office/officeart/2005/8/layout/vList2"/>
    <dgm:cxn modelId="{231A1BDC-7974-4604-9198-BAF5A10AFEE6}" srcId="{FDA652B3-7B61-4477-BE77-2B4B161E964F}" destId="{3BD949D2-FE91-4F3B-9083-3A08F669FFAD}" srcOrd="2" destOrd="0" parTransId="{EEF0CAE0-5352-46A6-B248-224DA26B9E15}" sibTransId="{D13F376D-B071-4A52-92BC-35AC32258D00}"/>
    <dgm:cxn modelId="{D35791EB-D80A-4946-8B91-EC549C692BEB}" type="presOf" srcId="{3F89E87A-76ED-4264-8FD8-ADE618D5A1F6}" destId="{A7EDC334-BCF0-4C7E-B0DA-699D2800F9A6}" srcOrd="0" destOrd="0" presId="urn:microsoft.com/office/officeart/2005/8/layout/vList2"/>
    <dgm:cxn modelId="{778111DC-7655-424B-A029-3CC36B200235}" type="presOf" srcId="{3BD949D2-FE91-4F3B-9083-3A08F669FFAD}" destId="{D3431BAA-2439-41D8-8C51-4D96314780EE}" srcOrd="0" destOrd="0" presId="urn:microsoft.com/office/officeart/2005/8/layout/vList2"/>
    <dgm:cxn modelId="{6A054686-D0F9-4192-AF1B-05DB81428D9C}" type="presOf" srcId="{0E47892E-EA30-448B-B9F1-73FA21B29D9D}" destId="{A8E5C610-5A9C-4302-917D-AF7D2DA3BDD7}" srcOrd="0" destOrd="0" presId="urn:microsoft.com/office/officeart/2005/8/layout/vList2"/>
    <dgm:cxn modelId="{ACE9970D-D4C0-42A7-9488-085956B699F3}" type="presParOf" srcId="{A1AE37CA-C781-4E55-B205-4CEB7200448B}" destId="{A7EDC334-BCF0-4C7E-B0DA-699D2800F9A6}" srcOrd="0" destOrd="0" presId="urn:microsoft.com/office/officeart/2005/8/layout/vList2"/>
    <dgm:cxn modelId="{9C9B60ED-D3ED-45B7-BF22-1FF89419026D}" type="presParOf" srcId="{A1AE37CA-C781-4E55-B205-4CEB7200448B}" destId="{B17AAC26-E48F-4A02-8939-B2085A71C3E4}" srcOrd="1" destOrd="0" presId="urn:microsoft.com/office/officeart/2005/8/layout/vList2"/>
    <dgm:cxn modelId="{B8335B67-555F-41CD-AE99-A35C2A5C31A1}" type="presParOf" srcId="{A1AE37CA-C781-4E55-B205-4CEB7200448B}" destId="{A8E5C610-5A9C-4302-917D-AF7D2DA3BDD7}" srcOrd="2" destOrd="0" presId="urn:microsoft.com/office/officeart/2005/8/layout/vList2"/>
    <dgm:cxn modelId="{781DEE26-990B-4A82-8E03-190C0DC4151D}" type="presParOf" srcId="{A1AE37CA-C781-4E55-B205-4CEB7200448B}" destId="{339196AE-6690-46C9-B8EB-8BB9AE71D7FA}" srcOrd="3" destOrd="0" presId="urn:microsoft.com/office/officeart/2005/8/layout/vList2"/>
    <dgm:cxn modelId="{C32AF51D-91DF-4DC5-BED0-81F64FB69436}" type="presParOf" srcId="{A1AE37CA-C781-4E55-B205-4CEB7200448B}" destId="{D3431BAA-2439-41D8-8C51-4D96314780E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4C807E-C17B-4241-A775-0750BA74E6F0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F2FE2EF2-704B-4CE8-B724-BA27252E8DE2}">
      <dgm:prSet/>
      <dgm:spPr/>
      <dgm:t>
        <a:bodyPr/>
        <a:lstStyle/>
        <a:p>
          <a:pPr algn="ctr" rtl="0"/>
          <a:r>
            <a:rPr lang="nl-NL" dirty="0" smtClean="0"/>
            <a:t>Inleveren verslag opdracht 9</a:t>
          </a:r>
          <a:endParaRPr lang="nl-NL" dirty="0"/>
        </a:p>
      </dgm:t>
    </dgm:pt>
    <dgm:pt modelId="{EAF0C173-C272-463E-A74B-B3CA6EA0DA3E}" type="parTrans" cxnId="{D1A5A96A-5DBF-4EDB-9CDB-0F3FDF360B88}">
      <dgm:prSet/>
      <dgm:spPr/>
      <dgm:t>
        <a:bodyPr/>
        <a:lstStyle/>
        <a:p>
          <a:pPr algn="ctr"/>
          <a:endParaRPr lang="nl-NL"/>
        </a:p>
      </dgm:t>
    </dgm:pt>
    <dgm:pt modelId="{820CB51E-2881-4DE4-A6D7-90D7F333B1E0}" type="sibTrans" cxnId="{D1A5A96A-5DBF-4EDB-9CDB-0F3FDF360B88}">
      <dgm:prSet/>
      <dgm:spPr/>
      <dgm:t>
        <a:bodyPr/>
        <a:lstStyle/>
        <a:p>
          <a:pPr algn="ctr"/>
          <a:endParaRPr lang="nl-NL"/>
        </a:p>
      </dgm:t>
    </dgm:pt>
    <dgm:pt modelId="{CA0C1950-4C5E-4258-BDB8-79633C34F11F}">
      <dgm:prSet/>
      <dgm:spPr/>
      <dgm:t>
        <a:bodyPr/>
        <a:lstStyle/>
        <a:p>
          <a:pPr algn="ctr" rtl="0"/>
          <a:r>
            <a:rPr lang="nl-NL" dirty="0" smtClean="0"/>
            <a:t>Herhaling</a:t>
          </a:r>
          <a:endParaRPr lang="nl-NL" dirty="0"/>
        </a:p>
      </dgm:t>
    </dgm:pt>
    <dgm:pt modelId="{085E16FD-DFBD-4F0A-A851-BB001CE5C80C}" type="parTrans" cxnId="{72DA4116-AAE9-4D8D-B7C0-EFD30044B6D3}">
      <dgm:prSet/>
      <dgm:spPr/>
      <dgm:t>
        <a:bodyPr/>
        <a:lstStyle/>
        <a:p>
          <a:pPr algn="ctr"/>
          <a:endParaRPr lang="nl-NL"/>
        </a:p>
      </dgm:t>
    </dgm:pt>
    <dgm:pt modelId="{063683FB-B39F-4C50-9A92-FB5A0A5467E2}" type="sibTrans" cxnId="{72DA4116-AAE9-4D8D-B7C0-EFD30044B6D3}">
      <dgm:prSet/>
      <dgm:spPr/>
      <dgm:t>
        <a:bodyPr/>
        <a:lstStyle/>
        <a:p>
          <a:pPr algn="ctr"/>
          <a:endParaRPr lang="nl-NL"/>
        </a:p>
      </dgm:t>
    </dgm:pt>
    <dgm:pt modelId="{31D68F30-A151-410F-ABA0-90D0A88FC10F}">
      <dgm:prSet/>
      <dgm:spPr/>
      <dgm:t>
        <a:bodyPr/>
        <a:lstStyle/>
        <a:p>
          <a:pPr algn="ctr" rtl="0"/>
          <a:r>
            <a:rPr lang="nl-NL" dirty="0" smtClean="0"/>
            <a:t>Uitleg</a:t>
          </a:r>
          <a:endParaRPr lang="nl-NL" dirty="0"/>
        </a:p>
      </dgm:t>
    </dgm:pt>
    <dgm:pt modelId="{0A093F20-0198-4F76-B996-5EAF8FC8E0A3}" type="parTrans" cxnId="{D16D05FD-0A86-4176-8FBB-24CA6A48F069}">
      <dgm:prSet/>
      <dgm:spPr/>
      <dgm:t>
        <a:bodyPr/>
        <a:lstStyle/>
        <a:p>
          <a:pPr algn="ctr"/>
          <a:endParaRPr lang="nl-NL"/>
        </a:p>
      </dgm:t>
    </dgm:pt>
    <dgm:pt modelId="{39A7EBD0-5990-4B74-A6B5-4E1E483AD897}" type="sibTrans" cxnId="{D16D05FD-0A86-4176-8FBB-24CA6A48F069}">
      <dgm:prSet/>
      <dgm:spPr/>
      <dgm:t>
        <a:bodyPr/>
        <a:lstStyle/>
        <a:p>
          <a:pPr algn="ctr"/>
          <a:endParaRPr lang="nl-NL"/>
        </a:p>
      </dgm:t>
    </dgm:pt>
    <dgm:pt modelId="{2711EBCD-56C0-463B-807B-6589785DEA43}">
      <dgm:prSet/>
      <dgm:spPr/>
      <dgm:t>
        <a:bodyPr/>
        <a:lstStyle/>
        <a:p>
          <a:pPr algn="ctr" rtl="0"/>
          <a:r>
            <a:rPr lang="nl-NL" dirty="0" smtClean="0"/>
            <a:t>Film</a:t>
          </a:r>
          <a:endParaRPr lang="nl-NL" dirty="0"/>
        </a:p>
      </dgm:t>
    </dgm:pt>
    <dgm:pt modelId="{3F102F77-1CFF-4A3A-9F9D-DE0B836E603E}" type="parTrans" cxnId="{EC28D277-407A-4F83-81B3-AA2A1F6EE23E}">
      <dgm:prSet/>
      <dgm:spPr/>
      <dgm:t>
        <a:bodyPr/>
        <a:lstStyle/>
        <a:p>
          <a:pPr algn="ctr"/>
          <a:endParaRPr lang="nl-NL"/>
        </a:p>
      </dgm:t>
    </dgm:pt>
    <dgm:pt modelId="{4A745E92-22DE-492D-B7C5-4AD074422A11}" type="sibTrans" cxnId="{EC28D277-407A-4F83-81B3-AA2A1F6EE23E}">
      <dgm:prSet/>
      <dgm:spPr/>
      <dgm:t>
        <a:bodyPr/>
        <a:lstStyle/>
        <a:p>
          <a:pPr algn="ctr"/>
          <a:endParaRPr lang="nl-NL"/>
        </a:p>
      </dgm:t>
    </dgm:pt>
    <dgm:pt modelId="{278507CD-D4B1-489D-B75D-45AFFC66F34A}">
      <dgm:prSet/>
      <dgm:spPr/>
      <dgm:t>
        <a:bodyPr/>
        <a:lstStyle/>
        <a:p>
          <a:pPr algn="ctr" rtl="0"/>
          <a:r>
            <a:rPr lang="nl-NL" dirty="0" smtClean="0"/>
            <a:t>Opdrachten</a:t>
          </a:r>
          <a:endParaRPr lang="nl-NL" dirty="0"/>
        </a:p>
      </dgm:t>
    </dgm:pt>
    <dgm:pt modelId="{4F8AA5F9-8E3B-4328-884F-03168F4CDCD6}" type="parTrans" cxnId="{3CDFD5FD-F49F-4939-BC8E-6AEDC6BE2335}">
      <dgm:prSet/>
      <dgm:spPr/>
      <dgm:t>
        <a:bodyPr/>
        <a:lstStyle/>
        <a:p>
          <a:pPr algn="ctr"/>
          <a:endParaRPr lang="nl-NL"/>
        </a:p>
      </dgm:t>
    </dgm:pt>
    <dgm:pt modelId="{F272A30A-26E4-47E9-A287-633A1E9B5341}" type="sibTrans" cxnId="{3CDFD5FD-F49F-4939-BC8E-6AEDC6BE2335}">
      <dgm:prSet/>
      <dgm:spPr/>
      <dgm:t>
        <a:bodyPr/>
        <a:lstStyle/>
        <a:p>
          <a:pPr algn="ctr"/>
          <a:endParaRPr lang="nl-NL"/>
        </a:p>
      </dgm:t>
    </dgm:pt>
    <dgm:pt modelId="{F715F436-0AB1-453E-B44A-32348366513D}">
      <dgm:prSet/>
      <dgm:spPr/>
      <dgm:t>
        <a:bodyPr/>
        <a:lstStyle/>
        <a:p>
          <a:pPr algn="ctr" rtl="0"/>
          <a:r>
            <a:rPr lang="nl-NL" dirty="0" smtClean="0"/>
            <a:t>Huiswerk</a:t>
          </a:r>
          <a:endParaRPr lang="nl-NL" dirty="0"/>
        </a:p>
      </dgm:t>
    </dgm:pt>
    <dgm:pt modelId="{E3558EA6-4490-4187-B58F-EDB605249146}" type="parTrans" cxnId="{83DA8D0E-FFE3-4F94-9BB0-F523B8251EC7}">
      <dgm:prSet/>
      <dgm:spPr/>
      <dgm:t>
        <a:bodyPr/>
        <a:lstStyle/>
        <a:p>
          <a:pPr algn="ctr"/>
          <a:endParaRPr lang="nl-NL"/>
        </a:p>
      </dgm:t>
    </dgm:pt>
    <dgm:pt modelId="{4F2B4F15-15C4-4981-99C0-CD593B44F2AD}" type="sibTrans" cxnId="{83DA8D0E-FFE3-4F94-9BB0-F523B8251EC7}">
      <dgm:prSet/>
      <dgm:spPr/>
      <dgm:t>
        <a:bodyPr/>
        <a:lstStyle/>
        <a:p>
          <a:pPr algn="ctr"/>
          <a:endParaRPr lang="nl-NL"/>
        </a:p>
      </dgm:t>
    </dgm:pt>
    <dgm:pt modelId="{2E955F72-28F2-4275-ACA5-39C3E3377DC0}" type="pres">
      <dgm:prSet presAssocID="{B34C807E-C17B-4241-A775-0750BA74E6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BC7C10F-4DE7-4874-8FB7-900032047B3E}" type="pres">
      <dgm:prSet presAssocID="{F2FE2EF2-704B-4CE8-B724-BA27252E8DE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C66FA01-A402-4419-82E3-1A04572586D0}" type="pres">
      <dgm:prSet presAssocID="{820CB51E-2881-4DE4-A6D7-90D7F333B1E0}" presName="spacer" presStyleCnt="0"/>
      <dgm:spPr/>
    </dgm:pt>
    <dgm:pt modelId="{943A6F6E-F815-4368-8B56-5BC10ED87AFF}" type="pres">
      <dgm:prSet presAssocID="{CA0C1950-4C5E-4258-BDB8-79633C34F11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FB5192F-EF48-4D2B-98B1-0C7EB64B8C14}" type="pres">
      <dgm:prSet presAssocID="{063683FB-B39F-4C50-9A92-FB5A0A5467E2}" presName="spacer" presStyleCnt="0"/>
      <dgm:spPr/>
    </dgm:pt>
    <dgm:pt modelId="{949F92A0-E6D4-4E89-B48B-C452AF38017B}" type="pres">
      <dgm:prSet presAssocID="{31D68F30-A151-410F-ABA0-90D0A88FC10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63658F7-46A3-4CC7-BB02-45624C3ED7C0}" type="pres">
      <dgm:prSet presAssocID="{39A7EBD0-5990-4B74-A6B5-4E1E483AD897}" presName="spacer" presStyleCnt="0"/>
      <dgm:spPr/>
    </dgm:pt>
    <dgm:pt modelId="{C0F94BA5-4EBF-49F5-8710-C162029F75B9}" type="pres">
      <dgm:prSet presAssocID="{2711EBCD-56C0-463B-807B-6589785DEA4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7C81064-94CB-46E3-82D7-C0659BA604FC}" type="pres">
      <dgm:prSet presAssocID="{4A745E92-22DE-492D-B7C5-4AD074422A11}" presName="spacer" presStyleCnt="0"/>
      <dgm:spPr/>
    </dgm:pt>
    <dgm:pt modelId="{30F3E283-0F6C-4B2D-B4D9-043A404CF039}" type="pres">
      <dgm:prSet presAssocID="{278507CD-D4B1-489D-B75D-45AFFC66F34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03E435A-14E9-4AFC-BA34-79EAC36DFAED}" type="pres">
      <dgm:prSet presAssocID="{F272A30A-26E4-47E9-A287-633A1E9B5341}" presName="spacer" presStyleCnt="0"/>
      <dgm:spPr/>
    </dgm:pt>
    <dgm:pt modelId="{3A330B9F-88C2-4275-B410-FE2ED4E526A8}" type="pres">
      <dgm:prSet presAssocID="{F715F436-0AB1-453E-B44A-32348366513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7040B93-9CE8-43D3-92E0-069CB738E7BC}" type="presOf" srcId="{F715F436-0AB1-453E-B44A-32348366513D}" destId="{3A330B9F-88C2-4275-B410-FE2ED4E526A8}" srcOrd="0" destOrd="0" presId="urn:microsoft.com/office/officeart/2005/8/layout/vList2"/>
    <dgm:cxn modelId="{D1A5A96A-5DBF-4EDB-9CDB-0F3FDF360B88}" srcId="{B34C807E-C17B-4241-A775-0750BA74E6F0}" destId="{F2FE2EF2-704B-4CE8-B724-BA27252E8DE2}" srcOrd="0" destOrd="0" parTransId="{EAF0C173-C272-463E-A74B-B3CA6EA0DA3E}" sibTransId="{820CB51E-2881-4DE4-A6D7-90D7F333B1E0}"/>
    <dgm:cxn modelId="{9547FDE0-FD12-48CC-AE92-5B259FBF354C}" type="presOf" srcId="{2711EBCD-56C0-463B-807B-6589785DEA43}" destId="{C0F94BA5-4EBF-49F5-8710-C162029F75B9}" srcOrd="0" destOrd="0" presId="urn:microsoft.com/office/officeart/2005/8/layout/vList2"/>
    <dgm:cxn modelId="{B1ACDA68-AAEE-46C9-BF72-ADE7C28915B3}" type="presOf" srcId="{31D68F30-A151-410F-ABA0-90D0A88FC10F}" destId="{949F92A0-E6D4-4E89-B48B-C452AF38017B}" srcOrd="0" destOrd="0" presId="urn:microsoft.com/office/officeart/2005/8/layout/vList2"/>
    <dgm:cxn modelId="{54DEEE96-BF9D-4D89-B341-514961B4DDE0}" type="presOf" srcId="{B34C807E-C17B-4241-A775-0750BA74E6F0}" destId="{2E955F72-28F2-4275-ACA5-39C3E3377DC0}" srcOrd="0" destOrd="0" presId="urn:microsoft.com/office/officeart/2005/8/layout/vList2"/>
    <dgm:cxn modelId="{C2271FE7-7214-42D2-B7E4-42BA551EC12A}" type="presOf" srcId="{F2FE2EF2-704B-4CE8-B724-BA27252E8DE2}" destId="{8BC7C10F-4DE7-4874-8FB7-900032047B3E}" srcOrd="0" destOrd="0" presId="urn:microsoft.com/office/officeart/2005/8/layout/vList2"/>
    <dgm:cxn modelId="{72DA4116-AAE9-4D8D-B7C0-EFD30044B6D3}" srcId="{B34C807E-C17B-4241-A775-0750BA74E6F0}" destId="{CA0C1950-4C5E-4258-BDB8-79633C34F11F}" srcOrd="1" destOrd="0" parTransId="{085E16FD-DFBD-4F0A-A851-BB001CE5C80C}" sibTransId="{063683FB-B39F-4C50-9A92-FB5A0A5467E2}"/>
    <dgm:cxn modelId="{3CDFD5FD-F49F-4939-BC8E-6AEDC6BE2335}" srcId="{B34C807E-C17B-4241-A775-0750BA74E6F0}" destId="{278507CD-D4B1-489D-B75D-45AFFC66F34A}" srcOrd="4" destOrd="0" parTransId="{4F8AA5F9-8E3B-4328-884F-03168F4CDCD6}" sibTransId="{F272A30A-26E4-47E9-A287-633A1E9B5341}"/>
    <dgm:cxn modelId="{83DA8D0E-FFE3-4F94-9BB0-F523B8251EC7}" srcId="{B34C807E-C17B-4241-A775-0750BA74E6F0}" destId="{F715F436-0AB1-453E-B44A-32348366513D}" srcOrd="5" destOrd="0" parTransId="{E3558EA6-4490-4187-B58F-EDB605249146}" sibTransId="{4F2B4F15-15C4-4981-99C0-CD593B44F2AD}"/>
    <dgm:cxn modelId="{F323BBE7-B30C-4892-A04D-6FC51D9066FD}" type="presOf" srcId="{278507CD-D4B1-489D-B75D-45AFFC66F34A}" destId="{30F3E283-0F6C-4B2D-B4D9-043A404CF039}" srcOrd="0" destOrd="0" presId="urn:microsoft.com/office/officeart/2005/8/layout/vList2"/>
    <dgm:cxn modelId="{673E517E-BE7F-4295-A5C6-425596B67671}" type="presOf" srcId="{CA0C1950-4C5E-4258-BDB8-79633C34F11F}" destId="{943A6F6E-F815-4368-8B56-5BC10ED87AFF}" srcOrd="0" destOrd="0" presId="urn:microsoft.com/office/officeart/2005/8/layout/vList2"/>
    <dgm:cxn modelId="{EC28D277-407A-4F83-81B3-AA2A1F6EE23E}" srcId="{B34C807E-C17B-4241-A775-0750BA74E6F0}" destId="{2711EBCD-56C0-463B-807B-6589785DEA43}" srcOrd="3" destOrd="0" parTransId="{3F102F77-1CFF-4A3A-9F9D-DE0B836E603E}" sibTransId="{4A745E92-22DE-492D-B7C5-4AD074422A11}"/>
    <dgm:cxn modelId="{D16D05FD-0A86-4176-8FBB-24CA6A48F069}" srcId="{B34C807E-C17B-4241-A775-0750BA74E6F0}" destId="{31D68F30-A151-410F-ABA0-90D0A88FC10F}" srcOrd="2" destOrd="0" parTransId="{0A093F20-0198-4F76-B996-5EAF8FC8E0A3}" sibTransId="{39A7EBD0-5990-4B74-A6B5-4E1E483AD897}"/>
    <dgm:cxn modelId="{881FA866-02CC-4EA6-AEDF-C64582E70375}" type="presParOf" srcId="{2E955F72-28F2-4275-ACA5-39C3E3377DC0}" destId="{8BC7C10F-4DE7-4874-8FB7-900032047B3E}" srcOrd="0" destOrd="0" presId="urn:microsoft.com/office/officeart/2005/8/layout/vList2"/>
    <dgm:cxn modelId="{1ACDD093-8EE5-4D6C-82AA-C7172CDC363B}" type="presParOf" srcId="{2E955F72-28F2-4275-ACA5-39C3E3377DC0}" destId="{7C66FA01-A402-4419-82E3-1A04572586D0}" srcOrd="1" destOrd="0" presId="urn:microsoft.com/office/officeart/2005/8/layout/vList2"/>
    <dgm:cxn modelId="{52A48072-108A-46B5-926B-D7E3085E7F45}" type="presParOf" srcId="{2E955F72-28F2-4275-ACA5-39C3E3377DC0}" destId="{943A6F6E-F815-4368-8B56-5BC10ED87AFF}" srcOrd="2" destOrd="0" presId="urn:microsoft.com/office/officeart/2005/8/layout/vList2"/>
    <dgm:cxn modelId="{676EE404-7229-439C-9D83-357479DA0FED}" type="presParOf" srcId="{2E955F72-28F2-4275-ACA5-39C3E3377DC0}" destId="{0FB5192F-EF48-4D2B-98B1-0C7EB64B8C14}" srcOrd="3" destOrd="0" presId="urn:microsoft.com/office/officeart/2005/8/layout/vList2"/>
    <dgm:cxn modelId="{5BA017EB-A146-40B1-A1C9-946FC1D90A98}" type="presParOf" srcId="{2E955F72-28F2-4275-ACA5-39C3E3377DC0}" destId="{949F92A0-E6D4-4E89-B48B-C452AF38017B}" srcOrd="4" destOrd="0" presId="urn:microsoft.com/office/officeart/2005/8/layout/vList2"/>
    <dgm:cxn modelId="{E941F3FE-7521-4A49-9C40-615F6D14D2A6}" type="presParOf" srcId="{2E955F72-28F2-4275-ACA5-39C3E3377DC0}" destId="{863658F7-46A3-4CC7-BB02-45624C3ED7C0}" srcOrd="5" destOrd="0" presId="urn:microsoft.com/office/officeart/2005/8/layout/vList2"/>
    <dgm:cxn modelId="{D61EC9AD-A260-440C-A6B3-B16C3509F63E}" type="presParOf" srcId="{2E955F72-28F2-4275-ACA5-39C3E3377DC0}" destId="{C0F94BA5-4EBF-49F5-8710-C162029F75B9}" srcOrd="6" destOrd="0" presId="urn:microsoft.com/office/officeart/2005/8/layout/vList2"/>
    <dgm:cxn modelId="{F376A694-9031-4BD8-B60E-D30EDA71F8AB}" type="presParOf" srcId="{2E955F72-28F2-4275-ACA5-39C3E3377DC0}" destId="{A7C81064-94CB-46E3-82D7-C0659BA604FC}" srcOrd="7" destOrd="0" presId="urn:microsoft.com/office/officeart/2005/8/layout/vList2"/>
    <dgm:cxn modelId="{33A5AA1F-6F83-4D2D-B72B-2B380CA37DC5}" type="presParOf" srcId="{2E955F72-28F2-4275-ACA5-39C3E3377DC0}" destId="{30F3E283-0F6C-4B2D-B4D9-043A404CF039}" srcOrd="8" destOrd="0" presId="urn:microsoft.com/office/officeart/2005/8/layout/vList2"/>
    <dgm:cxn modelId="{24C289A3-149B-458B-82BB-3117A42D80FB}" type="presParOf" srcId="{2E955F72-28F2-4275-ACA5-39C3E3377DC0}" destId="{003E435A-14E9-4AFC-BA34-79EAC36DFAED}" srcOrd="9" destOrd="0" presId="urn:microsoft.com/office/officeart/2005/8/layout/vList2"/>
    <dgm:cxn modelId="{23346104-42D6-49CE-A95C-2021F90C60DA}" type="presParOf" srcId="{2E955F72-28F2-4275-ACA5-39C3E3377DC0}" destId="{3A330B9F-88C2-4275-B410-FE2ED4E526A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2D9680-70FF-480D-BAE1-94F923E525E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A86081EF-6F8A-44E9-A10E-EB2D9D13D0A1}">
      <dgm:prSet custT="1"/>
      <dgm:spPr/>
      <dgm:t>
        <a:bodyPr/>
        <a:lstStyle/>
        <a:p>
          <a:pPr algn="ctr" rtl="0"/>
          <a:r>
            <a:rPr lang="nl-NL" sz="3600" i="1" dirty="0" smtClean="0"/>
            <a:t>Waardoor wordt de neusholte afgesloten bij het slikken? En de luchtpijp?</a:t>
          </a:r>
          <a:endParaRPr lang="nl-NL" sz="3600" dirty="0"/>
        </a:p>
      </dgm:t>
    </dgm:pt>
    <dgm:pt modelId="{342B02C7-D22A-4529-BD1C-01AAADE493A1}" type="parTrans" cxnId="{DFE5ADDA-A836-4719-8CC0-3A5CF4A08B0A}">
      <dgm:prSet/>
      <dgm:spPr/>
      <dgm:t>
        <a:bodyPr/>
        <a:lstStyle/>
        <a:p>
          <a:endParaRPr lang="nl-NL"/>
        </a:p>
      </dgm:t>
    </dgm:pt>
    <dgm:pt modelId="{4590DA60-671F-4636-9C3F-10514DA5B06E}" type="sibTrans" cxnId="{DFE5ADDA-A836-4719-8CC0-3A5CF4A08B0A}">
      <dgm:prSet/>
      <dgm:spPr/>
      <dgm:t>
        <a:bodyPr/>
        <a:lstStyle/>
        <a:p>
          <a:endParaRPr lang="nl-NL"/>
        </a:p>
      </dgm:t>
    </dgm:pt>
    <dgm:pt modelId="{35C12132-0653-44FC-B72A-97B2CC6596BD}" type="pres">
      <dgm:prSet presAssocID="{F82D9680-70FF-480D-BAE1-94F923E525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D01FB9E-3268-4424-8A84-270BDB2C7C6C}" type="pres">
      <dgm:prSet presAssocID="{A86081EF-6F8A-44E9-A10E-EB2D9D13D0A1}" presName="parentText" presStyleLbl="node1" presStyleIdx="0" presStyleCnt="1" custScaleY="55642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1E91F0F-AFDD-4B29-A70D-423594264C62}" type="presOf" srcId="{A86081EF-6F8A-44E9-A10E-EB2D9D13D0A1}" destId="{DD01FB9E-3268-4424-8A84-270BDB2C7C6C}" srcOrd="0" destOrd="0" presId="urn:microsoft.com/office/officeart/2005/8/layout/vList2"/>
    <dgm:cxn modelId="{6B0C0C9E-400C-4788-B0A1-26834E93436A}" type="presOf" srcId="{F82D9680-70FF-480D-BAE1-94F923E525E9}" destId="{35C12132-0653-44FC-B72A-97B2CC6596BD}" srcOrd="0" destOrd="0" presId="urn:microsoft.com/office/officeart/2005/8/layout/vList2"/>
    <dgm:cxn modelId="{DFE5ADDA-A836-4719-8CC0-3A5CF4A08B0A}" srcId="{F82D9680-70FF-480D-BAE1-94F923E525E9}" destId="{A86081EF-6F8A-44E9-A10E-EB2D9D13D0A1}" srcOrd="0" destOrd="0" parTransId="{342B02C7-D22A-4529-BD1C-01AAADE493A1}" sibTransId="{4590DA60-671F-4636-9C3F-10514DA5B06E}"/>
    <dgm:cxn modelId="{063EA9AD-1230-4A36-931C-E04DE2FF45DA}" type="presParOf" srcId="{35C12132-0653-44FC-B72A-97B2CC6596BD}" destId="{DD01FB9E-3268-4424-8A84-270BDB2C7C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CDA89E-A005-47D9-8923-529122778B46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7A5E40C1-F7DC-411D-9761-ADE143804441}">
      <dgm:prSet/>
      <dgm:spPr/>
      <dgm:t>
        <a:bodyPr/>
        <a:lstStyle/>
        <a:p>
          <a:pPr algn="ctr" rtl="0"/>
          <a:r>
            <a:rPr lang="nl-NL" i="1" dirty="0" smtClean="0"/>
            <a:t>Wat is de functie van het enzym in speeksel?</a:t>
          </a:r>
          <a:endParaRPr lang="nl-NL" dirty="0"/>
        </a:p>
      </dgm:t>
    </dgm:pt>
    <dgm:pt modelId="{F5E83B4F-8A5B-4986-B9DF-EADB0177C050}" type="parTrans" cxnId="{40A535D6-B43A-4E2C-8121-5A36C41AE9D3}">
      <dgm:prSet/>
      <dgm:spPr/>
      <dgm:t>
        <a:bodyPr/>
        <a:lstStyle/>
        <a:p>
          <a:pPr algn="ctr"/>
          <a:endParaRPr lang="nl-NL"/>
        </a:p>
      </dgm:t>
    </dgm:pt>
    <dgm:pt modelId="{424CDCAB-6C7A-4562-A820-429FE0C65EEE}" type="sibTrans" cxnId="{40A535D6-B43A-4E2C-8121-5A36C41AE9D3}">
      <dgm:prSet/>
      <dgm:spPr/>
      <dgm:t>
        <a:bodyPr/>
        <a:lstStyle/>
        <a:p>
          <a:pPr algn="ctr"/>
          <a:endParaRPr lang="nl-NL"/>
        </a:p>
      </dgm:t>
    </dgm:pt>
    <dgm:pt modelId="{0E00A274-24D8-495F-9FFB-D7438C4DF6AF}" type="pres">
      <dgm:prSet presAssocID="{02CDA89E-A005-47D9-8923-529122778B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1C913CD-42BC-4A84-9FC6-8EFA00554B74}" type="pres">
      <dgm:prSet presAssocID="{7A5E40C1-F7DC-411D-9761-ADE1438044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0A535D6-B43A-4E2C-8121-5A36C41AE9D3}" srcId="{02CDA89E-A005-47D9-8923-529122778B46}" destId="{7A5E40C1-F7DC-411D-9761-ADE143804441}" srcOrd="0" destOrd="0" parTransId="{F5E83B4F-8A5B-4986-B9DF-EADB0177C050}" sibTransId="{424CDCAB-6C7A-4562-A820-429FE0C65EEE}"/>
    <dgm:cxn modelId="{A427A073-6DA3-4E0C-9DB5-E2EF666C080D}" type="presOf" srcId="{7A5E40C1-F7DC-411D-9761-ADE143804441}" destId="{E1C913CD-42BC-4A84-9FC6-8EFA00554B74}" srcOrd="0" destOrd="0" presId="urn:microsoft.com/office/officeart/2005/8/layout/vList2"/>
    <dgm:cxn modelId="{89E0CCC8-3FD3-4142-BEE7-D45A84B5DF45}" type="presOf" srcId="{02CDA89E-A005-47D9-8923-529122778B46}" destId="{0E00A274-24D8-495F-9FFB-D7438C4DF6AF}" srcOrd="0" destOrd="0" presId="urn:microsoft.com/office/officeart/2005/8/layout/vList2"/>
    <dgm:cxn modelId="{B37EF5D9-9A5C-4594-B476-1C9A4B8CFEB9}" type="presParOf" srcId="{0E00A274-24D8-495F-9FFB-D7438C4DF6AF}" destId="{E1C913CD-42BC-4A84-9FC6-8EFA00554B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7BBE51-6E2F-43E3-8114-8BCEDDAD08FE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A1E2CC90-12ED-47CA-8D13-2672ECA7AE69}">
      <dgm:prSet/>
      <dgm:spPr/>
      <dgm:t>
        <a:bodyPr/>
        <a:lstStyle/>
        <a:p>
          <a:pPr algn="ctr" rtl="0"/>
          <a:r>
            <a:rPr lang="nl-NL" i="1" dirty="0" smtClean="0"/>
            <a:t>Vindt er in de slokdarm vertering van voedingsstoffen plaats? </a:t>
          </a:r>
          <a:br>
            <a:rPr lang="nl-NL" i="1" dirty="0" smtClean="0"/>
          </a:br>
          <a:r>
            <a:rPr lang="nl-NL" i="1" dirty="0" smtClean="0"/>
            <a:t>Leg je antwoord uit.</a:t>
          </a:r>
          <a:endParaRPr lang="nl-NL" dirty="0"/>
        </a:p>
      </dgm:t>
    </dgm:pt>
    <dgm:pt modelId="{1B2C46AE-4DE7-4675-9D7D-1EF1946646F7}" type="parTrans" cxnId="{7D42AC24-8893-486B-B5AD-C5CD5587103F}">
      <dgm:prSet/>
      <dgm:spPr/>
      <dgm:t>
        <a:bodyPr/>
        <a:lstStyle/>
        <a:p>
          <a:endParaRPr lang="nl-NL"/>
        </a:p>
      </dgm:t>
    </dgm:pt>
    <dgm:pt modelId="{9560AE09-632E-42D4-BE13-F4945B81850D}" type="sibTrans" cxnId="{7D42AC24-8893-486B-B5AD-C5CD5587103F}">
      <dgm:prSet/>
      <dgm:spPr/>
      <dgm:t>
        <a:bodyPr/>
        <a:lstStyle/>
        <a:p>
          <a:endParaRPr lang="nl-NL"/>
        </a:p>
      </dgm:t>
    </dgm:pt>
    <dgm:pt modelId="{FC8CDD80-8BBB-42A0-A675-937FD799CE26}" type="pres">
      <dgm:prSet presAssocID="{157BBE51-6E2F-43E3-8114-8BCEDDAD08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16DE51D-D5F4-4866-8034-5617B6F17D94}" type="pres">
      <dgm:prSet presAssocID="{A1E2CC90-12ED-47CA-8D13-2672ECA7AE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944EB89-92A8-48FF-A373-599A6F5CF8E6}" type="presOf" srcId="{157BBE51-6E2F-43E3-8114-8BCEDDAD08FE}" destId="{FC8CDD80-8BBB-42A0-A675-937FD799CE26}" srcOrd="0" destOrd="0" presId="urn:microsoft.com/office/officeart/2005/8/layout/vList2"/>
    <dgm:cxn modelId="{7D42AC24-8893-486B-B5AD-C5CD5587103F}" srcId="{157BBE51-6E2F-43E3-8114-8BCEDDAD08FE}" destId="{A1E2CC90-12ED-47CA-8D13-2672ECA7AE69}" srcOrd="0" destOrd="0" parTransId="{1B2C46AE-4DE7-4675-9D7D-1EF1946646F7}" sibTransId="{9560AE09-632E-42D4-BE13-F4945B81850D}"/>
    <dgm:cxn modelId="{B9B23C55-2437-4E4F-8F04-2054D1E07D4F}" type="presOf" srcId="{A1E2CC90-12ED-47CA-8D13-2672ECA7AE69}" destId="{616DE51D-D5F4-4866-8034-5617B6F17D94}" srcOrd="0" destOrd="0" presId="urn:microsoft.com/office/officeart/2005/8/layout/vList2"/>
    <dgm:cxn modelId="{20BF8A1E-C79F-4487-AA3F-E48A647C387B}" type="presParOf" srcId="{FC8CDD80-8BBB-42A0-A675-937FD799CE26}" destId="{616DE51D-D5F4-4866-8034-5617B6F17D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C46134-4FB8-4730-BB46-86FD50801ADF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BFD9A534-A16E-4228-8688-1382CDE14A6F}">
      <dgm:prSet/>
      <dgm:spPr/>
      <dgm:t>
        <a:bodyPr/>
        <a:lstStyle/>
        <a:p>
          <a:pPr algn="ctr" rtl="0"/>
          <a:r>
            <a:rPr lang="nl-NL" i="1" dirty="0" smtClean="0"/>
            <a:t>Kan er voedsel van je mond in je maag komen als je op je hoofd staat? Leg je antwoord uit.</a:t>
          </a:r>
          <a:endParaRPr lang="nl-NL" dirty="0"/>
        </a:p>
      </dgm:t>
    </dgm:pt>
    <dgm:pt modelId="{993FB7FD-2CB8-4408-9A4A-C7A1F3284D45}" type="parTrans" cxnId="{D38914EF-AF34-41E0-B1BF-2AA4C127F2C6}">
      <dgm:prSet/>
      <dgm:spPr/>
      <dgm:t>
        <a:bodyPr/>
        <a:lstStyle/>
        <a:p>
          <a:endParaRPr lang="nl-NL"/>
        </a:p>
      </dgm:t>
    </dgm:pt>
    <dgm:pt modelId="{2D4DF636-FC4A-4E97-9669-88BD7421CD5B}" type="sibTrans" cxnId="{D38914EF-AF34-41E0-B1BF-2AA4C127F2C6}">
      <dgm:prSet/>
      <dgm:spPr/>
      <dgm:t>
        <a:bodyPr/>
        <a:lstStyle/>
        <a:p>
          <a:endParaRPr lang="nl-NL"/>
        </a:p>
      </dgm:t>
    </dgm:pt>
    <dgm:pt modelId="{D8878C11-52AF-4100-B98A-59AADE431D52}" type="pres">
      <dgm:prSet presAssocID="{42C46134-4FB8-4730-BB46-86FD50801A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E765F92-DE11-4DD1-8939-5AC52098C288}" type="pres">
      <dgm:prSet presAssocID="{BFD9A534-A16E-4228-8688-1382CDE14A6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DC66BB9-DB8C-4262-B6FB-6B6F72646E83}" type="presOf" srcId="{BFD9A534-A16E-4228-8688-1382CDE14A6F}" destId="{8E765F92-DE11-4DD1-8939-5AC52098C288}" srcOrd="0" destOrd="0" presId="urn:microsoft.com/office/officeart/2005/8/layout/vList2"/>
    <dgm:cxn modelId="{D560FED6-35F4-4327-B766-EF73AA18355A}" type="presOf" srcId="{42C46134-4FB8-4730-BB46-86FD50801ADF}" destId="{D8878C11-52AF-4100-B98A-59AADE431D52}" srcOrd="0" destOrd="0" presId="urn:microsoft.com/office/officeart/2005/8/layout/vList2"/>
    <dgm:cxn modelId="{D38914EF-AF34-41E0-B1BF-2AA4C127F2C6}" srcId="{42C46134-4FB8-4730-BB46-86FD50801ADF}" destId="{BFD9A534-A16E-4228-8688-1382CDE14A6F}" srcOrd="0" destOrd="0" parTransId="{993FB7FD-2CB8-4408-9A4A-C7A1F3284D45}" sibTransId="{2D4DF636-FC4A-4E97-9669-88BD7421CD5B}"/>
    <dgm:cxn modelId="{05075A47-24BF-4F69-B529-0C87A792A10D}" type="presParOf" srcId="{D8878C11-52AF-4100-B98A-59AADE431D52}" destId="{8E765F92-DE11-4DD1-8939-5AC52098C2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3A114F-DD24-41CC-8F90-A4FF5654272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587DDEB8-5419-452A-BAF2-C8F06EF7E1B0}">
      <dgm:prSet/>
      <dgm:spPr/>
      <dgm:t>
        <a:bodyPr/>
        <a:lstStyle/>
        <a:p>
          <a:pPr algn="ctr" rtl="0"/>
          <a:r>
            <a:rPr lang="nl-NL" b="1" dirty="0" smtClean="0"/>
            <a:t>Herhaling</a:t>
          </a:r>
          <a:endParaRPr lang="nl-NL" b="1" dirty="0"/>
        </a:p>
      </dgm:t>
    </dgm:pt>
    <dgm:pt modelId="{DD1277DA-CA2A-4525-8CBB-7B96FA87AAAF}" type="parTrans" cxnId="{F7936DDD-B41E-4D58-B1C9-DB51827DAEB4}">
      <dgm:prSet/>
      <dgm:spPr/>
      <dgm:t>
        <a:bodyPr/>
        <a:lstStyle/>
        <a:p>
          <a:pPr algn="ctr"/>
          <a:endParaRPr lang="nl-NL"/>
        </a:p>
      </dgm:t>
    </dgm:pt>
    <dgm:pt modelId="{89AC0A55-C977-454A-95F9-A918B5A69AED}" type="sibTrans" cxnId="{F7936DDD-B41E-4D58-B1C9-DB51827DAEB4}">
      <dgm:prSet/>
      <dgm:spPr/>
      <dgm:t>
        <a:bodyPr/>
        <a:lstStyle/>
        <a:p>
          <a:pPr algn="ctr"/>
          <a:endParaRPr lang="nl-NL"/>
        </a:p>
      </dgm:t>
    </dgm:pt>
    <dgm:pt modelId="{441AA18D-8D75-4847-BB61-02308F61A324}" type="pres">
      <dgm:prSet presAssocID="{613A114F-DD24-41CC-8F90-A4FF565427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AA63072-A4F1-4FB6-B398-1FFDB1BE1FD9}" type="pres">
      <dgm:prSet presAssocID="{587DDEB8-5419-452A-BAF2-C8F06EF7E1B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7936DDD-B41E-4D58-B1C9-DB51827DAEB4}" srcId="{613A114F-DD24-41CC-8F90-A4FF56542729}" destId="{587DDEB8-5419-452A-BAF2-C8F06EF7E1B0}" srcOrd="0" destOrd="0" parTransId="{DD1277DA-CA2A-4525-8CBB-7B96FA87AAAF}" sibTransId="{89AC0A55-C977-454A-95F9-A918B5A69AED}"/>
    <dgm:cxn modelId="{28577D6A-4D17-4688-9BC2-2699FDF97159}" type="presOf" srcId="{587DDEB8-5419-452A-BAF2-C8F06EF7E1B0}" destId="{8AA63072-A4F1-4FB6-B398-1FFDB1BE1FD9}" srcOrd="0" destOrd="0" presId="urn:microsoft.com/office/officeart/2005/8/layout/vList2"/>
    <dgm:cxn modelId="{69C5498F-46FD-4F4B-BEA6-7EDC19C9CD1C}" type="presOf" srcId="{613A114F-DD24-41CC-8F90-A4FF56542729}" destId="{441AA18D-8D75-4847-BB61-02308F61A324}" srcOrd="0" destOrd="0" presId="urn:microsoft.com/office/officeart/2005/8/layout/vList2"/>
    <dgm:cxn modelId="{A24AFF9E-6EA2-4D03-8999-35F486DADC27}" type="presParOf" srcId="{441AA18D-8D75-4847-BB61-02308F61A324}" destId="{8AA63072-A4F1-4FB6-B398-1FFDB1BE1F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02C879-55BC-4E0B-9345-3FE1725B26B4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3FA730E1-77C6-4212-91E9-9BB434B0756B}">
      <dgm:prSet custT="1"/>
      <dgm:spPr/>
      <dgm:t>
        <a:bodyPr/>
        <a:lstStyle/>
        <a:p>
          <a:pPr algn="ctr" rtl="0"/>
          <a:r>
            <a:rPr lang="nl-NL" sz="4400" smtClean="0"/>
            <a:t>De twaalf-vingerige darm</a:t>
          </a:r>
          <a:endParaRPr lang="nl-NL" sz="4400"/>
        </a:p>
      </dgm:t>
    </dgm:pt>
    <dgm:pt modelId="{B09E1780-55CA-44D5-8380-13EF0D2A7BEF}" type="parTrans" cxnId="{72014D83-1726-421A-B917-3981B72E7E35}">
      <dgm:prSet/>
      <dgm:spPr/>
      <dgm:t>
        <a:bodyPr/>
        <a:lstStyle/>
        <a:p>
          <a:endParaRPr lang="nl-NL"/>
        </a:p>
      </dgm:t>
    </dgm:pt>
    <dgm:pt modelId="{435F148F-72CB-4FC3-9C96-EC52E6285549}" type="sibTrans" cxnId="{72014D83-1726-421A-B917-3981B72E7E35}">
      <dgm:prSet/>
      <dgm:spPr/>
      <dgm:t>
        <a:bodyPr/>
        <a:lstStyle/>
        <a:p>
          <a:endParaRPr lang="nl-NL"/>
        </a:p>
      </dgm:t>
    </dgm:pt>
    <dgm:pt modelId="{E3639AB9-9DEC-4292-845B-E72667A52E8E}" type="pres">
      <dgm:prSet presAssocID="{9D02C879-55BC-4E0B-9345-3FE1725B26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CDFC3BF-7018-442D-888A-D5223CF1FEDA}" type="pres">
      <dgm:prSet presAssocID="{3FA730E1-77C6-4212-91E9-9BB434B0756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2014D83-1726-421A-B917-3981B72E7E35}" srcId="{9D02C879-55BC-4E0B-9345-3FE1725B26B4}" destId="{3FA730E1-77C6-4212-91E9-9BB434B0756B}" srcOrd="0" destOrd="0" parTransId="{B09E1780-55CA-44D5-8380-13EF0D2A7BEF}" sibTransId="{435F148F-72CB-4FC3-9C96-EC52E6285549}"/>
    <dgm:cxn modelId="{38E42BD2-36EF-4B1E-AB65-B20F02973AA0}" type="presOf" srcId="{3FA730E1-77C6-4212-91E9-9BB434B0756B}" destId="{ACDFC3BF-7018-442D-888A-D5223CF1FEDA}" srcOrd="0" destOrd="0" presId="urn:microsoft.com/office/officeart/2005/8/layout/vList2"/>
    <dgm:cxn modelId="{45BF98B9-82F9-4932-A4E9-534261F4599A}" type="presOf" srcId="{9D02C879-55BC-4E0B-9345-3FE1725B26B4}" destId="{E3639AB9-9DEC-4292-845B-E72667A52E8E}" srcOrd="0" destOrd="0" presId="urn:microsoft.com/office/officeart/2005/8/layout/vList2"/>
    <dgm:cxn modelId="{1EA8CF72-6BBF-4E6F-807B-30A49AFE74F7}" type="presParOf" srcId="{E3639AB9-9DEC-4292-845B-E72667A52E8E}" destId="{ACDFC3BF-7018-442D-888A-D5223CF1FE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EA2C89-924E-46CE-8499-A1CA704C043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4AD3613-6911-49F3-8E3D-F81A7F109DA9}">
      <dgm:prSet custT="1"/>
      <dgm:spPr/>
      <dgm:t>
        <a:bodyPr/>
        <a:lstStyle/>
        <a:p>
          <a:pPr algn="ctr" rtl="0"/>
          <a:r>
            <a:rPr lang="nl-NL" sz="2200" b="0" dirty="0" smtClean="0"/>
            <a:t>In de </a:t>
          </a:r>
          <a:r>
            <a:rPr lang="nl-NL" sz="2200" b="1" dirty="0" err="1" smtClean="0"/>
            <a:t>twaalfvingerige</a:t>
          </a:r>
          <a:r>
            <a:rPr lang="nl-NL" sz="2200" b="1" dirty="0" smtClean="0"/>
            <a:t> darm </a:t>
          </a:r>
          <a:r>
            <a:rPr lang="nl-NL" sz="2200" b="0" dirty="0" smtClean="0"/>
            <a:t>komen drie dingen bij elkaar:</a:t>
          </a:r>
        </a:p>
        <a:p>
          <a:pPr algn="l" rtl="0"/>
          <a:r>
            <a:rPr lang="nl-NL" sz="2200" b="0" dirty="0" smtClean="0"/>
            <a:t>- </a:t>
          </a:r>
          <a:r>
            <a:rPr lang="nl-NL" sz="2200" b="0" dirty="0" smtClean="0">
              <a:solidFill>
                <a:srgbClr val="0070C0"/>
              </a:solidFill>
            </a:rPr>
            <a:t>Voedselbrij</a:t>
          </a:r>
          <a:endParaRPr lang="nl-NL" sz="2200" b="0" dirty="0" smtClean="0"/>
        </a:p>
        <a:p>
          <a:pPr algn="l" rtl="0"/>
          <a:r>
            <a:rPr lang="nl-NL" sz="2200" b="0" dirty="0" smtClean="0"/>
            <a:t>- </a:t>
          </a:r>
          <a:r>
            <a:rPr lang="nl-NL" sz="2200" b="0" dirty="0" smtClean="0">
              <a:solidFill>
                <a:srgbClr val="0070C0"/>
              </a:solidFill>
            </a:rPr>
            <a:t>Gal</a:t>
          </a:r>
          <a:endParaRPr lang="nl-NL" sz="2200" b="0" dirty="0" smtClean="0"/>
        </a:p>
        <a:p>
          <a:pPr algn="l" rtl="0"/>
          <a:r>
            <a:rPr lang="nl-NL" sz="2200" b="0" dirty="0" smtClean="0"/>
            <a:t>- </a:t>
          </a:r>
          <a:r>
            <a:rPr lang="nl-NL" sz="2200" b="0" dirty="0" smtClean="0">
              <a:solidFill>
                <a:srgbClr val="0070C0"/>
              </a:solidFill>
            </a:rPr>
            <a:t>Alvleessap</a:t>
          </a:r>
          <a:endParaRPr lang="nl-NL" sz="2200" b="0" dirty="0"/>
        </a:p>
      </dgm:t>
    </dgm:pt>
    <dgm:pt modelId="{E10B9080-D3D1-42EE-93D6-B6D17BE49410}" type="parTrans" cxnId="{07CF481F-0035-46A7-AB13-926F48BEDB00}">
      <dgm:prSet/>
      <dgm:spPr/>
      <dgm:t>
        <a:bodyPr/>
        <a:lstStyle/>
        <a:p>
          <a:pPr algn="ctr"/>
          <a:endParaRPr lang="nl-NL" b="1"/>
        </a:p>
      </dgm:t>
    </dgm:pt>
    <dgm:pt modelId="{D4A4E6F9-9A72-41D0-9F06-A33B281C1C5A}" type="sibTrans" cxnId="{07CF481F-0035-46A7-AB13-926F48BEDB00}">
      <dgm:prSet/>
      <dgm:spPr/>
      <dgm:t>
        <a:bodyPr/>
        <a:lstStyle/>
        <a:p>
          <a:pPr algn="ctr"/>
          <a:endParaRPr lang="nl-NL" b="1"/>
        </a:p>
      </dgm:t>
    </dgm:pt>
    <dgm:pt modelId="{A8EB615A-201E-4DCC-8D0A-30D260001811}">
      <dgm:prSet custT="1"/>
      <dgm:spPr/>
      <dgm:t>
        <a:bodyPr/>
        <a:lstStyle/>
        <a:p>
          <a:pPr algn="ctr" rtl="0"/>
          <a:r>
            <a:rPr lang="nl-NL" sz="2200" b="0" dirty="0" smtClean="0"/>
            <a:t>In de </a:t>
          </a:r>
          <a:r>
            <a:rPr lang="nl-NL" sz="2200" b="0" dirty="0" err="1" smtClean="0"/>
            <a:t>twaalfvingerige</a:t>
          </a:r>
          <a:r>
            <a:rPr lang="nl-NL" sz="2200" b="0" dirty="0" smtClean="0"/>
            <a:t> darm werken gal en de enzymen aanwezig in het alvleessap op de voedselbrij in. </a:t>
          </a:r>
          <a:endParaRPr lang="nl-NL" sz="2200" b="0" dirty="0"/>
        </a:p>
      </dgm:t>
    </dgm:pt>
    <dgm:pt modelId="{7AF9F5F4-EE53-4D2E-BC8B-643DD602B2CD}" type="parTrans" cxnId="{7DFABC1B-4DCA-4024-96CB-6C495CDAF86C}">
      <dgm:prSet/>
      <dgm:spPr/>
      <dgm:t>
        <a:bodyPr/>
        <a:lstStyle/>
        <a:p>
          <a:pPr algn="ctr"/>
          <a:endParaRPr lang="nl-NL" b="1"/>
        </a:p>
      </dgm:t>
    </dgm:pt>
    <dgm:pt modelId="{29276AC7-3B57-47F6-A8F7-26E087D7BAA2}" type="sibTrans" cxnId="{7DFABC1B-4DCA-4024-96CB-6C495CDAF86C}">
      <dgm:prSet/>
      <dgm:spPr/>
      <dgm:t>
        <a:bodyPr/>
        <a:lstStyle/>
        <a:p>
          <a:pPr algn="ctr"/>
          <a:endParaRPr lang="nl-NL" b="1"/>
        </a:p>
      </dgm:t>
    </dgm:pt>
    <dgm:pt modelId="{F9C78AD6-9F0A-4B12-B702-279F1C8B712A}" type="pres">
      <dgm:prSet presAssocID="{52EA2C89-924E-46CE-8499-A1CA704C04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5E61DB0-5072-4D01-AC31-8CF0E0D22BC7}" type="pres">
      <dgm:prSet presAssocID="{34AD3613-6911-49F3-8E3D-F81A7F109DA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E52A5A3-29A6-4377-8EA4-E87750FA7F99}" type="pres">
      <dgm:prSet presAssocID="{D4A4E6F9-9A72-41D0-9F06-A33B281C1C5A}" presName="spacer" presStyleCnt="0"/>
      <dgm:spPr/>
    </dgm:pt>
    <dgm:pt modelId="{6EA17448-DDEA-485D-AD77-0E0E418D458F}" type="pres">
      <dgm:prSet presAssocID="{A8EB615A-201E-4DCC-8D0A-30D26000181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DFABC1B-4DCA-4024-96CB-6C495CDAF86C}" srcId="{52EA2C89-924E-46CE-8499-A1CA704C0434}" destId="{A8EB615A-201E-4DCC-8D0A-30D260001811}" srcOrd="1" destOrd="0" parTransId="{7AF9F5F4-EE53-4D2E-BC8B-643DD602B2CD}" sibTransId="{29276AC7-3B57-47F6-A8F7-26E087D7BAA2}"/>
    <dgm:cxn modelId="{8238405E-43F8-4975-ABEF-5EBA7D1C7738}" type="presOf" srcId="{A8EB615A-201E-4DCC-8D0A-30D260001811}" destId="{6EA17448-DDEA-485D-AD77-0E0E418D458F}" srcOrd="0" destOrd="0" presId="urn:microsoft.com/office/officeart/2005/8/layout/vList2"/>
    <dgm:cxn modelId="{F28A7BDB-1FC5-4DED-B848-B14D9FCC8F72}" type="presOf" srcId="{52EA2C89-924E-46CE-8499-A1CA704C0434}" destId="{F9C78AD6-9F0A-4B12-B702-279F1C8B712A}" srcOrd="0" destOrd="0" presId="urn:microsoft.com/office/officeart/2005/8/layout/vList2"/>
    <dgm:cxn modelId="{92CB63BF-FB0D-4A98-A16A-8139281E4B9C}" type="presOf" srcId="{34AD3613-6911-49F3-8E3D-F81A7F109DA9}" destId="{15E61DB0-5072-4D01-AC31-8CF0E0D22BC7}" srcOrd="0" destOrd="0" presId="urn:microsoft.com/office/officeart/2005/8/layout/vList2"/>
    <dgm:cxn modelId="{07CF481F-0035-46A7-AB13-926F48BEDB00}" srcId="{52EA2C89-924E-46CE-8499-A1CA704C0434}" destId="{34AD3613-6911-49F3-8E3D-F81A7F109DA9}" srcOrd="0" destOrd="0" parTransId="{E10B9080-D3D1-42EE-93D6-B6D17BE49410}" sibTransId="{D4A4E6F9-9A72-41D0-9F06-A33B281C1C5A}"/>
    <dgm:cxn modelId="{88363017-61F2-472C-9FC6-0FB1074906DC}" type="presParOf" srcId="{F9C78AD6-9F0A-4B12-B702-279F1C8B712A}" destId="{15E61DB0-5072-4D01-AC31-8CF0E0D22BC7}" srcOrd="0" destOrd="0" presId="urn:microsoft.com/office/officeart/2005/8/layout/vList2"/>
    <dgm:cxn modelId="{5C827D6F-67A0-4A28-A15C-3CF0CC360B3F}" type="presParOf" srcId="{F9C78AD6-9F0A-4B12-B702-279F1C8B712A}" destId="{8E52A5A3-29A6-4377-8EA4-E87750FA7F99}" srcOrd="1" destOrd="0" presId="urn:microsoft.com/office/officeart/2005/8/layout/vList2"/>
    <dgm:cxn modelId="{F413927C-CD7A-4CD0-90B5-295914DA9F52}" type="presParOf" srcId="{F9C78AD6-9F0A-4B12-B702-279F1C8B712A}" destId="{6EA17448-DDEA-485D-AD77-0E0E418D458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C2573-E2B4-461D-B4C7-5D7B0A12B6CF}">
      <dsp:nvSpPr>
        <dsp:cNvPr id="0" name=""/>
        <dsp:cNvSpPr/>
      </dsp:nvSpPr>
      <dsp:spPr>
        <a:xfrm>
          <a:off x="0" y="9900"/>
          <a:ext cx="5616624" cy="11231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800" b="1" kern="1200" dirty="0" smtClean="0"/>
            <a:t>Inhoud les</a:t>
          </a:r>
          <a:endParaRPr lang="nl-NL" sz="4800" b="1" kern="1200" dirty="0"/>
        </a:p>
      </dsp:txBody>
      <dsp:txXfrm>
        <a:off x="54830" y="64730"/>
        <a:ext cx="5506964" cy="10135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2ED28-2006-415D-88E3-5F7D5D8C937C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De galblaas </a:t>
          </a:r>
          <a:endParaRPr lang="nl-NL" sz="4400" kern="1200" dirty="0"/>
        </a:p>
      </dsp:txBody>
      <dsp:txXfrm>
        <a:off x="55744" y="56283"/>
        <a:ext cx="8118112" cy="10304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7BD64-6FF4-4056-99BB-7B5E2974C09F}">
      <dsp:nvSpPr>
        <dsp:cNvPr id="0" name=""/>
        <dsp:cNvSpPr/>
      </dsp:nvSpPr>
      <dsp:spPr>
        <a:xfrm>
          <a:off x="0" y="9564"/>
          <a:ext cx="5292080" cy="1104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De </a:t>
          </a:r>
          <a:r>
            <a:rPr lang="nl-NL" sz="2200" b="1" kern="1200" dirty="0" smtClean="0"/>
            <a:t>lever</a:t>
          </a:r>
          <a:r>
            <a:rPr lang="nl-NL" sz="2200" kern="1200" dirty="0" smtClean="0"/>
            <a:t> produceert </a:t>
          </a:r>
          <a:r>
            <a:rPr lang="nl-NL" sz="2200" b="1" kern="1200" dirty="0" smtClean="0"/>
            <a:t>gal</a:t>
          </a:r>
          <a:r>
            <a:rPr lang="nl-NL" sz="2200" kern="1200" dirty="0" smtClean="0"/>
            <a:t>.</a:t>
          </a:r>
          <a:endParaRPr lang="nl-NL" sz="2200" kern="1200" dirty="0"/>
        </a:p>
      </dsp:txBody>
      <dsp:txXfrm>
        <a:off x="53916" y="63480"/>
        <a:ext cx="5184248" cy="996648"/>
      </dsp:txXfrm>
    </dsp:sp>
    <dsp:sp modelId="{B6654128-15B4-4C69-A88E-C647484C585C}">
      <dsp:nvSpPr>
        <dsp:cNvPr id="0" name=""/>
        <dsp:cNvSpPr/>
      </dsp:nvSpPr>
      <dsp:spPr>
        <a:xfrm>
          <a:off x="0" y="1283964"/>
          <a:ext cx="5292080" cy="1104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Een teveel aan gal wordt tijdelijk opgeslagen in de </a:t>
          </a:r>
          <a:r>
            <a:rPr lang="nl-NL" sz="2200" b="1" kern="1200" dirty="0" smtClean="0"/>
            <a:t>galblaas</a:t>
          </a:r>
          <a:r>
            <a:rPr lang="nl-NL" sz="2200" kern="1200" dirty="0" smtClean="0"/>
            <a:t>.</a:t>
          </a:r>
          <a:endParaRPr lang="nl-NL" sz="2200" kern="1200" dirty="0"/>
        </a:p>
      </dsp:txBody>
      <dsp:txXfrm>
        <a:off x="53916" y="1337880"/>
        <a:ext cx="5184248" cy="996648"/>
      </dsp:txXfrm>
    </dsp:sp>
    <dsp:sp modelId="{BB99AAC8-1EEA-43D9-A2D9-0E21A23A1B4A}">
      <dsp:nvSpPr>
        <dsp:cNvPr id="0" name=""/>
        <dsp:cNvSpPr/>
      </dsp:nvSpPr>
      <dsp:spPr>
        <a:xfrm>
          <a:off x="0" y="2558364"/>
          <a:ext cx="5292080" cy="1104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Functie gal </a:t>
          </a:r>
          <a:r>
            <a:rPr lang="nl-NL" sz="2200" kern="1200" dirty="0" smtClean="0">
              <a:sym typeface="Wingdings"/>
            </a:rPr>
            <a:t></a:t>
          </a:r>
          <a:r>
            <a:rPr lang="nl-NL" sz="2200" b="1" kern="1200" dirty="0" smtClean="0"/>
            <a:t>vetten emulgeren</a:t>
          </a:r>
          <a:endParaRPr lang="nl-NL" sz="2200" b="1" kern="1200" dirty="0"/>
        </a:p>
      </dsp:txBody>
      <dsp:txXfrm>
        <a:off x="53916" y="2612280"/>
        <a:ext cx="5184248" cy="9966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A6A58-F488-4230-85CA-2E5025E9A944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smtClean="0"/>
            <a:t>De alvleesklier</a:t>
          </a:r>
          <a:endParaRPr lang="nl-NL" sz="4400" kern="1200"/>
        </a:p>
      </dsp:txBody>
      <dsp:txXfrm>
        <a:off x="55744" y="56283"/>
        <a:ext cx="8118112" cy="103043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239F0-9D0A-4AB8-8105-1345A21F523C}">
      <dsp:nvSpPr>
        <dsp:cNvPr id="0" name=""/>
        <dsp:cNvSpPr/>
      </dsp:nvSpPr>
      <dsp:spPr>
        <a:xfrm>
          <a:off x="0" y="421943"/>
          <a:ext cx="4536504" cy="9821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De </a:t>
          </a:r>
          <a:r>
            <a:rPr lang="nl-NL" sz="2200" b="1" kern="1200" dirty="0" smtClean="0"/>
            <a:t>alvleesklier</a:t>
          </a:r>
          <a:r>
            <a:rPr lang="nl-NL" sz="2200" kern="1200" dirty="0" smtClean="0"/>
            <a:t> produceert </a:t>
          </a:r>
          <a:r>
            <a:rPr lang="nl-NL" sz="2200" b="1" kern="1200" dirty="0" smtClean="0"/>
            <a:t>alvleessap</a:t>
          </a:r>
          <a:r>
            <a:rPr lang="nl-NL" sz="2200" kern="1200" dirty="0" smtClean="0"/>
            <a:t>.</a:t>
          </a:r>
          <a:endParaRPr lang="nl-NL" sz="2200" kern="1200" dirty="0"/>
        </a:p>
      </dsp:txBody>
      <dsp:txXfrm>
        <a:off x="47944" y="469887"/>
        <a:ext cx="4440616" cy="886253"/>
      </dsp:txXfrm>
    </dsp:sp>
    <dsp:sp modelId="{F31D3241-9610-43D4-A114-78D8464167DF}">
      <dsp:nvSpPr>
        <dsp:cNvPr id="0" name=""/>
        <dsp:cNvSpPr/>
      </dsp:nvSpPr>
      <dsp:spPr>
        <a:xfrm>
          <a:off x="0" y="1467445"/>
          <a:ext cx="4536504" cy="9821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Alvleessap </a:t>
          </a:r>
          <a:r>
            <a:rPr lang="nl-NL" sz="2200" kern="1200" dirty="0" smtClean="0">
              <a:latin typeface="Calibri"/>
            </a:rPr>
            <a:t>→</a:t>
          </a:r>
          <a:r>
            <a:rPr lang="nl-NL" sz="2200" kern="1200" dirty="0" smtClean="0"/>
            <a:t> 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water + enzym + </a:t>
          </a:r>
          <a:r>
            <a:rPr lang="nl-NL" sz="2200" kern="1200" dirty="0" err="1" smtClean="0"/>
            <a:t>neutralisatie-stof</a:t>
          </a:r>
          <a:endParaRPr lang="nl-NL" sz="2200" kern="1200" dirty="0"/>
        </a:p>
      </dsp:txBody>
      <dsp:txXfrm>
        <a:off x="47944" y="1515389"/>
        <a:ext cx="4440616" cy="886253"/>
      </dsp:txXfrm>
    </dsp:sp>
    <dsp:sp modelId="{6043B2D6-C71E-4B09-AE72-687F7AB871C0}">
      <dsp:nvSpPr>
        <dsp:cNvPr id="0" name=""/>
        <dsp:cNvSpPr/>
      </dsp:nvSpPr>
      <dsp:spPr>
        <a:xfrm>
          <a:off x="0" y="2512946"/>
          <a:ext cx="4536504" cy="9821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Functie enzym </a:t>
          </a:r>
          <a:r>
            <a:rPr lang="nl-NL" sz="2200" kern="1200" dirty="0" smtClean="0">
              <a:latin typeface="Calibri"/>
            </a:rPr>
            <a:t>→</a:t>
          </a:r>
          <a:r>
            <a:rPr lang="nl-NL" sz="2200" kern="1200" dirty="0" smtClean="0"/>
            <a:t> verteren van eiwitten, koolhydraten en vetten</a:t>
          </a:r>
          <a:endParaRPr lang="nl-NL" sz="2200" kern="1200" dirty="0"/>
        </a:p>
      </dsp:txBody>
      <dsp:txXfrm>
        <a:off x="47944" y="2560890"/>
        <a:ext cx="4440616" cy="88625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B809-2097-4980-A393-5A1F6D27FA21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smtClean="0"/>
            <a:t>De dunne darm</a:t>
          </a:r>
          <a:endParaRPr lang="nl-NL" sz="4400" kern="1200"/>
        </a:p>
      </dsp:txBody>
      <dsp:txXfrm>
        <a:off x="55744" y="56283"/>
        <a:ext cx="8118112" cy="103043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B77A5-FCFD-4727-8E90-4613136B7346}">
      <dsp:nvSpPr>
        <dsp:cNvPr id="0" name=""/>
        <dsp:cNvSpPr/>
      </dsp:nvSpPr>
      <dsp:spPr>
        <a:xfrm>
          <a:off x="0" y="289308"/>
          <a:ext cx="5076056" cy="11065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b="1" kern="1200" dirty="0" smtClean="0"/>
            <a:t>Darmsapklieren </a:t>
          </a:r>
          <a:r>
            <a:rPr lang="nl-NL" sz="2200" b="0" kern="1200" dirty="0" smtClean="0"/>
            <a:t>produceren</a:t>
          </a:r>
          <a:r>
            <a:rPr lang="nl-NL" sz="2200" kern="1200" dirty="0" smtClean="0"/>
            <a:t> </a:t>
          </a:r>
          <a:r>
            <a:rPr lang="nl-NL" sz="2200" b="1" kern="1200" dirty="0" smtClean="0"/>
            <a:t>darmsap</a:t>
          </a:r>
          <a:r>
            <a:rPr lang="nl-NL" sz="2200" b="0" kern="1200" dirty="0" smtClean="0"/>
            <a:t>.</a:t>
          </a:r>
          <a:endParaRPr lang="nl-NL" sz="2200" b="1" kern="1200" dirty="0"/>
        </a:p>
      </dsp:txBody>
      <dsp:txXfrm>
        <a:off x="54015" y="343323"/>
        <a:ext cx="4968026" cy="998479"/>
      </dsp:txXfrm>
    </dsp:sp>
    <dsp:sp modelId="{FC802D14-E7E2-4D9B-94B2-2758112D9D59}">
      <dsp:nvSpPr>
        <dsp:cNvPr id="0" name=""/>
        <dsp:cNvSpPr/>
      </dsp:nvSpPr>
      <dsp:spPr>
        <a:xfrm>
          <a:off x="0" y="1409443"/>
          <a:ext cx="5076056" cy="11065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Darmsap </a:t>
          </a:r>
          <a:r>
            <a:rPr lang="nl-NL" sz="2200" kern="1200" dirty="0" smtClean="0">
              <a:latin typeface="Calibri"/>
            </a:rPr>
            <a:t>→ </a:t>
          </a:r>
          <a:r>
            <a:rPr lang="nl-NL" sz="2200" kern="1200" dirty="0" smtClean="0"/>
            <a:t>water + enzymen </a:t>
          </a:r>
          <a:endParaRPr lang="nl-NL" sz="2200" kern="1200" dirty="0"/>
        </a:p>
      </dsp:txBody>
      <dsp:txXfrm>
        <a:off x="54015" y="1463458"/>
        <a:ext cx="4968026" cy="998479"/>
      </dsp:txXfrm>
    </dsp:sp>
    <dsp:sp modelId="{3C88CF31-1865-4B32-8E38-BD1BC882852C}">
      <dsp:nvSpPr>
        <dsp:cNvPr id="0" name=""/>
        <dsp:cNvSpPr/>
      </dsp:nvSpPr>
      <dsp:spPr>
        <a:xfrm>
          <a:off x="0" y="2529579"/>
          <a:ext cx="5076056" cy="11065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Functie enzymen </a:t>
          </a:r>
          <a:r>
            <a:rPr lang="nl-NL" sz="2200" kern="1200" dirty="0" smtClean="0">
              <a:sym typeface="Wingdings"/>
            </a:rPr>
            <a:t></a:t>
          </a:r>
          <a:r>
            <a:rPr lang="nl-NL" sz="2200" kern="1200" dirty="0" smtClean="0"/>
            <a:t> vertering van eiwitten en koolhydraten afmaken</a:t>
          </a:r>
          <a:endParaRPr lang="nl-NL" sz="2200" kern="1200" dirty="0"/>
        </a:p>
      </dsp:txBody>
      <dsp:txXfrm>
        <a:off x="54015" y="2583594"/>
        <a:ext cx="4968026" cy="998479"/>
      </dsp:txXfrm>
    </dsp:sp>
    <dsp:sp modelId="{07535DA0-EA8B-4C31-B63D-FB515D0363B9}">
      <dsp:nvSpPr>
        <dsp:cNvPr id="0" name=""/>
        <dsp:cNvSpPr/>
      </dsp:nvSpPr>
      <dsp:spPr>
        <a:xfrm>
          <a:off x="0" y="3649714"/>
          <a:ext cx="5076056" cy="12455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Functie </a:t>
          </a:r>
          <a:r>
            <a:rPr lang="nl-NL" sz="2200" b="1" kern="1200" dirty="0" smtClean="0"/>
            <a:t>dunne darm </a:t>
          </a:r>
          <a:r>
            <a:rPr lang="nl-NL" sz="2200" kern="1200" dirty="0" smtClean="0">
              <a:latin typeface="Calibri"/>
            </a:rPr>
            <a:t>→ 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Opnemen van voedingsstoffen en verteringsproducten in het bloed.</a:t>
          </a:r>
          <a:endParaRPr lang="nl-NL" sz="2200" kern="1200" dirty="0"/>
        </a:p>
      </dsp:txBody>
      <dsp:txXfrm>
        <a:off x="60803" y="3710517"/>
        <a:ext cx="4954450" cy="112394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D4E13-CFE4-4C2E-B89E-AFFAAF3A39D4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smtClean="0"/>
            <a:t>De dikke darm</a:t>
          </a:r>
          <a:endParaRPr lang="nl-NL" sz="4400" kern="1200"/>
        </a:p>
      </dsp:txBody>
      <dsp:txXfrm>
        <a:off x="55744" y="56283"/>
        <a:ext cx="8118112" cy="103043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DC334-BCF0-4C7E-B0DA-699D2800F9A6}">
      <dsp:nvSpPr>
        <dsp:cNvPr id="0" name=""/>
        <dsp:cNvSpPr/>
      </dsp:nvSpPr>
      <dsp:spPr>
        <a:xfrm>
          <a:off x="0" y="219847"/>
          <a:ext cx="4499992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Voedingsstoffen die niet verteerd zijn gaan naar de </a:t>
          </a:r>
          <a:r>
            <a:rPr lang="nl-NL" sz="2200" b="1" kern="1200" dirty="0" smtClean="0"/>
            <a:t>dikke darm</a:t>
          </a:r>
          <a:r>
            <a:rPr lang="nl-NL" sz="2200" kern="1200" dirty="0" smtClean="0"/>
            <a:t>.</a:t>
          </a:r>
          <a:endParaRPr lang="nl-NL" sz="2200" kern="1200" dirty="0"/>
        </a:p>
      </dsp:txBody>
      <dsp:txXfrm>
        <a:off x="59399" y="279246"/>
        <a:ext cx="4381194" cy="1098002"/>
      </dsp:txXfrm>
    </dsp:sp>
    <dsp:sp modelId="{A8E5C610-5A9C-4302-917D-AF7D2DA3BDD7}">
      <dsp:nvSpPr>
        <dsp:cNvPr id="0" name=""/>
        <dsp:cNvSpPr/>
      </dsp:nvSpPr>
      <dsp:spPr>
        <a:xfrm>
          <a:off x="0" y="1623848"/>
          <a:ext cx="4499992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In de dikke darm wordt water uit de voedselbrij gehaald en in het bloed opgenomen.</a:t>
          </a:r>
          <a:endParaRPr lang="nl-NL" sz="2200" kern="1200" dirty="0"/>
        </a:p>
      </dsp:txBody>
      <dsp:txXfrm>
        <a:off x="59399" y="1683247"/>
        <a:ext cx="4381194" cy="1098002"/>
      </dsp:txXfrm>
    </dsp:sp>
    <dsp:sp modelId="{D3431BAA-2439-41D8-8C51-4D96314780EE}">
      <dsp:nvSpPr>
        <dsp:cNvPr id="0" name=""/>
        <dsp:cNvSpPr/>
      </dsp:nvSpPr>
      <dsp:spPr>
        <a:xfrm>
          <a:off x="0" y="3027848"/>
          <a:ext cx="4499992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Gevolg: de onverteerde voedselbrij dikt in (poep).</a:t>
          </a:r>
          <a:endParaRPr lang="nl-NL" sz="2200" kern="1200" dirty="0"/>
        </a:p>
      </dsp:txBody>
      <dsp:txXfrm>
        <a:off x="59399" y="3087247"/>
        <a:ext cx="4381194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7C10F-4DE7-4874-8FB7-900032047B3E}">
      <dsp:nvSpPr>
        <dsp:cNvPr id="0" name=""/>
        <dsp:cNvSpPr/>
      </dsp:nvSpPr>
      <dsp:spPr>
        <a:xfrm>
          <a:off x="0" y="18381"/>
          <a:ext cx="5626968" cy="6786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Inleveren verslag opdracht 9</a:t>
          </a:r>
          <a:endParaRPr lang="nl-NL" sz="2900" kern="1200" dirty="0"/>
        </a:p>
      </dsp:txBody>
      <dsp:txXfrm>
        <a:off x="33127" y="51508"/>
        <a:ext cx="5560714" cy="612346"/>
      </dsp:txXfrm>
    </dsp:sp>
    <dsp:sp modelId="{943A6F6E-F815-4368-8B56-5BC10ED87AFF}">
      <dsp:nvSpPr>
        <dsp:cNvPr id="0" name=""/>
        <dsp:cNvSpPr/>
      </dsp:nvSpPr>
      <dsp:spPr>
        <a:xfrm>
          <a:off x="0" y="780501"/>
          <a:ext cx="5626968" cy="6786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Herhaling</a:t>
          </a:r>
          <a:endParaRPr lang="nl-NL" sz="2900" kern="1200" dirty="0"/>
        </a:p>
      </dsp:txBody>
      <dsp:txXfrm>
        <a:off x="33127" y="813628"/>
        <a:ext cx="5560714" cy="612346"/>
      </dsp:txXfrm>
    </dsp:sp>
    <dsp:sp modelId="{949F92A0-E6D4-4E89-B48B-C452AF38017B}">
      <dsp:nvSpPr>
        <dsp:cNvPr id="0" name=""/>
        <dsp:cNvSpPr/>
      </dsp:nvSpPr>
      <dsp:spPr>
        <a:xfrm>
          <a:off x="0" y="1542621"/>
          <a:ext cx="5626968" cy="6786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Uitleg</a:t>
          </a:r>
          <a:endParaRPr lang="nl-NL" sz="2900" kern="1200" dirty="0"/>
        </a:p>
      </dsp:txBody>
      <dsp:txXfrm>
        <a:off x="33127" y="1575748"/>
        <a:ext cx="5560714" cy="612346"/>
      </dsp:txXfrm>
    </dsp:sp>
    <dsp:sp modelId="{C0F94BA5-4EBF-49F5-8710-C162029F75B9}">
      <dsp:nvSpPr>
        <dsp:cNvPr id="0" name=""/>
        <dsp:cNvSpPr/>
      </dsp:nvSpPr>
      <dsp:spPr>
        <a:xfrm>
          <a:off x="0" y="2304741"/>
          <a:ext cx="5626968" cy="6786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Film</a:t>
          </a:r>
          <a:endParaRPr lang="nl-NL" sz="2900" kern="1200" dirty="0"/>
        </a:p>
      </dsp:txBody>
      <dsp:txXfrm>
        <a:off x="33127" y="2337868"/>
        <a:ext cx="5560714" cy="612346"/>
      </dsp:txXfrm>
    </dsp:sp>
    <dsp:sp modelId="{30F3E283-0F6C-4B2D-B4D9-043A404CF039}">
      <dsp:nvSpPr>
        <dsp:cNvPr id="0" name=""/>
        <dsp:cNvSpPr/>
      </dsp:nvSpPr>
      <dsp:spPr>
        <a:xfrm>
          <a:off x="0" y="3066861"/>
          <a:ext cx="5626968" cy="6786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Opdrachten</a:t>
          </a:r>
          <a:endParaRPr lang="nl-NL" sz="2900" kern="1200" dirty="0"/>
        </a:p>
      </dsp:txBody>
      <dsp:txXfrm>
        <a:off x="33127" y="3099988"/>
        <a:ext cx="5560714" cy="612346"/>
      </dsp:txXfrm>
    </dsp:sp>
    <dsp:sp modelId="{3A330B9F-88C2-4275-B410-FE2ED4E526A8}">
      <dsp:nvSpPr>
        <dsp:cNvPr id="0" name=""/>
        <dsp:cNvSpPr/>
      </dsp:nvSpPr>
      <dsp:spPr>
        <a:xfrm>
          <a:off x="0" y="3828981"/>
          <a:ext cx="5626968" cy="6786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Huiswerk</a:t>
          </a:r>
          <a:endParaRPr lang="nl-NL" sz="2900" kern="1200" dirty="0"/>
        </a:p>
      </dsp:txBody>
      <dsp:txXfrm>
        <a:off x="33127" y="3862108"/>
        <a:ext cx="5560714" cy="612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1FB9E-3268-4424-8A84-270BDB2C7C6C}">
      <dsp:nvSpPr>
        <dsp:cNvPr id="0" name=""/>
        <dsp:cNvSpPr/>
      </dsp:nvSpPr>
      <dsp:spPr>
        <a:xfrm>
          <a:off x="0" y="914"/>
          <a:ext cx="7848872" cy="18703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600" i="1" kern="1200" dirty="0" smtClean="0"/>
            <a:t>Waardoor wordt de neusholte afgesloten bij het slikken? En de luchtpijp?</a:t>
          </a:r>
          <a:endParaRPr lang="nl-NL" sz="3600" kern="1200" dirty="0"/>
        </a:p>
      </dsp:txBody>
      <dsp:txXfrm>
        <a:off x="91304" y="92218"/>
        <a:ext cx="7666264" cy="16877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913CD-42BC-4A84-9FC6-8EFA00554B74}">
      <dsp:nvSpPr>
        <dsp:cNvPr id="0" name=""/>
        <dsp:cNvSpPr/>
      </dsp:nvSpPr>
      <dsp:spPr>
        <a:xfrm>
          <a:off x="0" y="1406"/>
          <a:ext cx="8784976" cy="13513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500" i="1" kern="1200" dirty="0" smtClean="0"/>
            <a:t>Wat is de functie van het enzym in speeksel?</a:t>
          </a:r>
          <a:endParaRPr lang="nl-NL" sz="3500" kern="1200" dirty="0"/>
        </a:p>
      </dsp:txBody>
      <dsp:txXfrm>
        <a:off x="65967" y="67373"/>
        <a:ext cx="8653042" cy="12194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DE51D-D5F4-4866-8034-5617B6F17D94}">
      <dsp:nvSpPr>
        <dsp:cNvPr id="0" name=""/>
        <dsp:cNvSpPr/>
      </dsp:nvSpPr>
      <dsp:spPr>
        <a:xfrm>
          <a:off x="0" y="7734"/>
          <a:ext cx="8229600" cy="18427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500" i="1" kern="1200" dirty="0" smtClean="0"/>
            <a:t>Vindt er in de slokdarm vertering van voedingsstoffen plaats? </a:t>
          </a:r>
          <a:br>
            <a:rPr lang="nl-NL" sz="3500" i="1" kern="1200" dirty="0" smtClean="0"/>
          </a:br>
          <a:r>
            <a:rPr lang="nl-NL" sz="3500" i="1" kern="1200" dirty="0" smtClean="0"/>
            <a:t>Leg je antwoord uit.</a:t>
          </a:r>
          <a:endParaRPr lang="nl-NL" sz="3500" kern="1200" dirty="0"/>
        </a:p>
      </dsp:txBody>
      <dsp:txXfrm>
        <a:off x="89956" y="97690"/>
        <a:ext cx="8049688" cy="16628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65F92-DE11-4DD1-8939-5AC52098C288}">
      <dsp:nvSpPr>
        <dsp:cNvPr id="0" name=""/>
        <dsp:cNvSpPr/>
      </dsp:nvSpPr>
      <dsp:spPr>
        <a:xfrm>
          <a:off x="0" y="7734"/>
          <a:ext cx="8229600" cy="18427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500" i="1" kern="1200" dirty="0" smtClean="0"/>
            <a:t>Kan er voedsel van je mond in je maag komen als je op je hoofd staat? Leg je antwoord uit.</a:t>
          </a:r>
          <a:endParaRPr lang="nl-NL" sz="3500" kern="1200" dirty="0"/>
        </a:p>
      </dsp:txBody>
      <dsp:txXfrm>
        <a:off x="89956" y="97690"/>
        <a:ext cx="8049688" cy="16628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63072-A4F1-4FB6-B398-1FFDB1BE1FD9}">
      <dsp:nvSpPr>
        <dsp:cNvPr id="0" name=""/>
        <dsp:cNvSpPr/>
      </dsp:nvSpPr>
      <dsp:spPr>
        <a:xfrm>
          <a:off x="0" y="6565"/>
          <a:ext cx="5760640" cy="1053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500" b="1" kern="1200" dirty="0" smtClean="0"/>
            <a:t>Herhaling</a:t>
          </a:r>
          <a:endParaRPr lang="nl-NL" sz="4500" b="1" kern="1200" dirty="0"/>
        </a:p>
      </dsp:txBody>
      <dsp:txXfrm>
        <a:off x="51403" y="57968"/>
        <a:ext cx="5657834" cy="9501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FC3BF-7018-442D-888A-D5223CF1FEDA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smtClean="0"/>
            <a:t>De twaalf-vingerige darm</a:t>
          </a:r>
          <a:endParaRPr lang="nl-NL" sz="4400" kern="1200"/>
        </a:p>
      </dsp:txBody>
      <dsp:txXfrm>
        <a:off x="55744" y="56283"/>
        <a:ext cx="8118112" cy="10304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61DB0-5072-4D01-AC31-8CF0E0D22BC7}">
      <dsp:nvSpPr>
        <dsp:cNvPr id="0" name=""/>
        <dsp:cNvSpPr/>
      </dsp:nvSpPr>
      <dsp:spPr>
        <a:xfrm>
          <a:off x="0" y="43230"/>
          <a:ext cx="4499992" cy="21674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b="0" kern="1200" dirty="0" smtClean="0"/>
            <a:t>In de </a:t>
          </a:r>
          <a:r>
            <a:rPr lang="nl-NL" sz="2200" b="1" kern="1200" dirty="0" err="1" smtClean="0"/>
            <a:t>twaalfvingerige</a:t>
          </a:r>
          <a:r>
            <a:rPr lang="nl-NL" sz="2200" b="1" kern="1200" dirty="0" smtClean="0"/>
            <a:t> darm </a:t>
          </a:r>
          <a:r>
            <a:rPr lang="nl-NL" sz="2200" b="0" kern="1200" dirty="0" smtClean="0"/>
            <a:t>komen drie dingen bij elkaar: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b="0" kern="1200" dirty="0" smtClean="0"/>
            <a:t>- </a:t>
          </a:r>
          <a:r>
            <a:rPr lang="nl-NL" sz="2200" b="0" kern="1200" dirty="0" smtClean="0">
              <a:solidFill>
                <a:srgbClr val="0070C0"/>
              </a:solidFill>
            </a:rPr>
            <a:t>Voedselbrij</a:t>
          </a:r>
          <a:endParaRPr lang="nl-NL" sz="2200" b="0" kern="1200" dirty="0" smtClean="0"/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b="0" kern="1200" dirty="0" smtClean="0"/>
            <a:t>- </a:t>
          </a:r>
          <a:r>
            <a:rPr lang="nl-NL" sz="2200" b="0" kern="1200" dirty="0" smtClean="0">
              <a:solidFill>
                <a:srgbClr val="0070C0"/>
              </a:solidFill>
            </a:rPr>
            <a:t>Gal</a:t>
          </a:r>
          <a:endParaRPr lang="nl-NL" sz="2200" b="0" kern="1200" dirty="0" smtClean="0"/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b="0" kern="1200" dirty="0" smtClean="0"/>
            <a:t>- </a:t>
          </a:r>
          <a:r>
            <a:rPr lang="nl-NL" sz="2200" b="0" kern="1200" dirty="0" smtClean="0">
              <a:solidFill>
                <a:srgbClr val="0070C0"/>
              </a:solidFill>
            </a:rPr>
            <a:t>Alvleessap</a:t>
          </a:r>
          <a:endParaRPr lang="nl-NL" sz="2200" b="0" kern="1200" dirty="0"/>
        </a:p>
      </dsp:txBody>
      <dsp:txXfrm>
        <a:off x="105805" y="149035"/>
        <a:ext cx="4288382" cy="1955815"/>
      </dsp:txXfrm>
    </dsp:sp>
    <dsp:sp modelId="{6EA17448-DDEA-485D-AD77-0E0E418D458F}">
      <dsp:nvSpPr>
        <dsp:cNvPr id="0" name=""/>
        <dsp:cNvSpPr/>
      </dsp:nvSpPr>
      <dsp:spPr>
        <a:xfrm>
          <a:off x="0" y="2397855"/>
          <a:ext cx="4499992" cy="21674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b="0" kern="1200" dirty="0" smtClean="0"/>
            <a:t>In de </a:t>
          </a:r>
          <a:r>
            <a:rPr lang="nl-NL" sz="2200" b="0" kern="1200" dirty="0" err="1" smtClean="0"/>
            <a:t>twaalfvingerige</a:t>
          </a:r>
          <a:r>
            <a:rPr lang="nl-NL" sz="2200" b="0" kern="1200" dirty="0" smtClean="0"/>
            <a:t> darm werken gal en de enzymen aanwezig in het alvleessap op de voedselbrij in. </a:t>
          </a:r>
          <a:endParaRPr lang="nl-NL" sz="2200" b="0" kern="1200" dirty="0"/>
        </a:p>
      </dsp:txBody>
      <dsp:txXfrm>
        <a:off x="105805" y="2503660"/>
        <a:ext cx="4288382" cy="1955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EF00D-071A-4B1D-99D9-2354A2A2F3A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16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C766A-80DF-4043-820C-ACC3404A245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78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A6468-21CF-40B8-9E2E-8C8192AA9DA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646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6B68B-2299-4721-AF40-969E8D80D45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74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E2B8A-6E67-44D3-BCBC-66CE1B2F3BC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39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88433-9C15-4E5C-913E-E6403C6130E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2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19E38-4B05-4B71-9183-DF1ADE97525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25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9B631-2EBB-4A1B-9D4B-F7B78651A9E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35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52F62-46AC-4769-AF6B-FE566E1F69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44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9D223-2A3B-4FC3-99C5-3D9A9D5B4D5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88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CB983-3C48-414D-ADB1-B61E2583E60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60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916F-7FBA-4B23-806F-A672B42A9B4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30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DC575DD-8C95-4A87-8359-40213BB5854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16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5.png"/><Relationship Id="rId12" Type="http://schemas.microsoft.com/office/2007/relationships/diagramDrawing" Target="../diagrams/drawing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openxmlformats.org/officeDocument/2006/relationships/diagramColors" Target="../diagrams/colors15.xml"/><Relationship Id="rId5" Type="http://schemas.openxmlformats.org/officeDocument/2006/relationships/diagramColors" Target="../diagrams/colors14.xml"/><Relationship Id="rId10" Type="http://schemas.openxmlformats.org/officeDocument/2006/relationships/diagramQuickStyle" Target="../diagrams/quickStyle15.xml"/><Relationship Id="rId4" Type="http://schemas.openxmlformats.org/officeDocument/2006/relationships/diagramQuickStyle" Target="../diagrams/quickStyle14.xml"/><Relationship Id="rId9" Type="http://schemas.openxmlformats.org/officeDocument/2006/relationships/diagramLayout" Target="../diagrams/layout15.xml"/><Relationship Id="rId1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Layout" Target="../diagrams/layout3.xml"/><Relationship Id="rId7" Type="http://schemas.openxmlformats.org/officeDocument/2006/relationships/hyperlink" Target="http://www.google.nl/url?sa=i&amp;rct=j&amp;q=&amp;esrc=s&amp;frm=1&amp;source=images&amp;cd=&amp;cad=rja&amp;docid=NyVLM4PJFoboWM&amp;tbnid=Gc_CSPja_2TdOM:&amp;ved=0CAUQjRw&amp;url=http://biologiepagina.nl/Oefeningen/Huigstrotklep/huigstrotklepje.htm&amp;ei=2z16UvCcCsnL0QXk_ICYDA&amp;bvm=bv.55980276,d.Yms&amp;psig=AFQjCNFGj3F9yj8XYYvBr7SjbKpTvkP2ew&amp;ust=1383829257660184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4.xml"/><Relationship Id="rId7" Type="http://schemas.openxmlformats.org/officeDocument/2006/relationships/hyperlink" Target="http://www.google.nl/url?sa=i&amp;rct=j&amp;q=&amp;esrc=s&amp;frm=1&amp;source=images&amp;cd=&amp;cad=rja&amp;docid=dCsz_PrH6VVVRM&amp;tbnid=uqzQhYYdk2x-WM:&amp;ved=0CAUQjRw&amp;url=http://www.experimenten.nl/speeksel_enzymen.html&amp;ei=tEB6UouyDIOh0QXCu4DgBw&amp;bvm=bv.55980276,d.Yms&amp;psig=AFQjCNFo78XUIyFs-JQKUhz6GFRMceyz8A&amp;ust=1383830061757237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3.jpeg"/><Relationship Id="rId4" Type="http://schemas.openxmlformats.org/officeDocument/2006/relationships/diagramQuickStyle" Target="../diagrams/quickStyle4.xml"/><Relationship Id="rId9" Type="http://schemas.openxmlformats.org/officeDocument/2006/relationships/hyperlink" Target="http://www.google.nl/url?sa=i&amp;rct=j&amp;q=&amp;esrc=s&amp;frm=1&amp;source=images&amp;cd=&amp;cad=rja&amp;docid=knceHwVdbV7laM&amp;tbnid=Ijma3iqOQnTRHM:&amp;ved=0CAUQjRw&amp;url=http://verteringsstelsel.wordpress.com/about/mond/&amp;ei=1EB6UpC5CqKe0QXzxoHIBg&amp;bvm=bv.55980276,d.Yms&amp;psig=AFQjCNFo78XUIyFs-JQKUhz6GFRMceyz8A&amp;ust=1383830061757237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5.xml"/><Relationship Id="rId7" Type="http://schemas.openxmlformats.org/officeDocument/2006/relationships/hyperlink" Target="http://www.google.nl/url?sa=i&amp;rct=j&amp;q=&amp;esrc=s&amp;frm=1&amp;source=images&amp;cd=&amp;cad=rja&amp;docid=U8GnSaS9Odlo7M&amp;tbnid=_LTu0CweqfKWiM:&amp;ved=0CAUQjRw&amp;url=http://www.chirurgenoperatie.nl/pagina/buik_specifiek/slokdarmkanker.php&amp;ei=4j96Ur7MKYq80QWJrYHoCw&amp;bvm=bv.55980276,d.Yms&amp;psig=AFQjCNGC3eDBcZ4hPe43XZlc2ZISof5ECA&amp;ust=1383829805731401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6.xml"/><Relationship Id="rId7" Type="http://schemas.openxmlformats.org/officeDocument/2006/relationships/hyperlink" Target="http://www.google.nl/url?sa=i&amp;rct=j&amp;q=&amp;esrc=s&amp;frm=1&amp;source=images&amp;cd=&amp;cad=rja&amp;docid=cRyf0O4tMVAwsM&amp;tbnid=5yn6d8n41IABJM:&amp;ved=0CAUQjRw&amp;url=http://shanneveldt.reismee.nl/fotos/100688/mijn-leven-gaat-vanaf-vandaag-6-weken-op-zijn-kop-staan/1554157/&amp;ei=ikB6Up-WCInM0QWo9YGoBQ&amp;bvm=bv.55980276,d.Yms&amp;psig=AFQjCNGTYEDmxI6WGCprCqsIJTxWvWX9NQ&amp;ust=1383829902494709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9.gif"/><Relationship Id="rId5" Type="http://schemas.openxmlformats.org/officeDocument/2006/relationships/diagramLayout" Target="../diagrams/layout7.xml"/><Relationship Id="rId10" Type="http://schemas.openxmlformats.org/officeDocument/2006/relationships/image" Target="../media/image8.jpeg"/><Relationship Id="rId4" Type="http://schemas.openxmlformats.org/officeDocument/2006/relationships/diagramData" Target="../diagrams/data7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10.png"/><Relationship Id="rId12" Type="http://schemas.microsoft.com/office/2007/relationships/diagramDrawing" Target="../diagrams/drawing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diagramColors" Target="../diagrams/colors9.xml"/><Relationship Id="rId5" Type="http://schemas.openxmlformats.org/officeDocument/2006/relationships/diagramColors" Target="../diagrams/colors8.xml"/><Relationship Id="rId10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8.xml"/><Relationship Id="rId9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12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1.png"/><Relationship Id="rId12" Type="http://schemas.microsoft.com/office/2007/relationships/diagramDrawing" Target="../diagrams/drawing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diagramColors" Target="../diagrams/colors11.xml"/><Relationship Id="rId5" Type="http://schemas.openxmlformats.org/officeDocument/2006/relationships/diagramColors" Target="../diagrams/colors10.xml"/><Relationship Id="rId10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10.xml"/><Relationship Id="rId9" Type="http://schemas.openxmlformats.org/officeDocument/2006/relationships/diagramLayout" Target="../diagrams/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14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3.png"/><Relationship Id="rId12" Type="http://schemas.microsoft.com/office/2007/relationships/diagramDrawing" Target="../diagrams/drawing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openxmlformats.org/officeDocument/2006/relationships/diagramColors" Target="../diagrams/colors13.xml"/><Relationship Id="rId5" Type="http://schemas.openxmlformats.org/officeDocument/2006/relationships/diagramColors" Target="../diagrams/colors12.xml"/><Relationship Id="rId10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2.xml"/><Relationship Id="rId9" Type="http://schemas.openxmlformats.org/officeDocument/2006/relationships/diagramLayout" Target="../diagrams/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619672" y="274638"/>
          <a:ext cx="561662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1619672" y="1628800"/>
          <a:ext cx="56269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2641310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176811" cy="516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68477579"/>
              </p:ext>
            </p:extLst>
          </p:nvPr>
        </p:nvGraphicFramePr>
        <p:xfrm>
          <a:off x="4067944" y="1484784"/>
          <a:ext cx="507605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Picture 2" descr="http://www.alleswetenovercoeliakie.nl/wp-content/uploads/2012/08/Dunne-darm-wand-1.0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45224"/>
            <a:ext cx="149105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1.gstatic.com/images?q=tbn:ANd9GcRiUw2-2aOaKhe_Rb64HkJzaP_o5M75zS7NPwdzygljpLAJVNBtXist1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1270818" cy="11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 cstate="print"/>
          <a:srcRect r="4641"/>
          <a:stretch>
            <a:fillRect/>
          </a:stretch>
        </p:blipFill>
        <p:spPr bwMode="auto">
          <a:xfrm>
            <a:off x="0" y="1484784"/>
            <a:ext cx="4716016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8952983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83005791"/>
              </p:ext>
            </p:extLst>
          </p:nvPr>
        </p:nvGraphicFramePr>
        <p:xfrm>
          <a:off x="4644008" y="1556792"/>
          <a:ext cx="449999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683568" y="476672"/>
          <a:ext cx="7848872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http://biologiepagina.nl/Oefeningen/Huigstrotklep/huigstrotklepj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2564904"/>
            <a:ext cx="5040560" cy="4082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79512" y="274638"/>
          <a:ext cx="8784976" cy="135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www.experimenten.nl/images/speeksel_enzymen/reageerbuisje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1916832"/>
            <a:ext cx="3648405" cy="2736304"/>
          </a:xfrm>
          <a:prstGeom prst="rect">
            <a:avLst/>
          </a:prstGeom>
          <a:noFill/>
        </p:spPr>
      </p:pic>
      <p:pic>
        <p:nvPicPr>
          <p:cNvPr id="3076" name="Picture 4" descr="http://verteringsstelsel.files.wordpress.com/2012/06/speeksel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2852936"/>
            <a:ext cx="4286250" cy="290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858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www.chirurgenoperatie.nl/pagina/buik_specifiek/foto/slokdarm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2420888"/>
            <a:ext cx="3312368" cy="4195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858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media.reismee.nl/17697/fotos/100688/100688_1320221485_50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2492896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6" descr="http://bin.ilsemedia.nl/m/m1dy5aowopbe.jpg"/>
          <p:cNvPicPr>
            <a:picLocks noChangeAspect="1" noChangeArrowheads="1"/>
          </p:cNvPicPr>
          <p:nvPr/>
        </p:nvPicPr>
        <p:blipFill>
          <a:blip r:embed="rId2" cstate="print"/>
          <a:srcRect l="3326" t="5821" r="3556" b="9268"/>
          <a:stretch>
            <a:fillRect/>
          </a:stretch>
        </p:blipFill>
        <p:spPr bwMode="auto">
          <a:xfrm>
            <a:off x="3707904" y="4941168"/>
            <a:ext cx="2236304" cy="1916832"/>
          </a:xfrm>
          <a:prstGeom prst="rect">
            <a:avLst/>
          </a:prstGeom>
          <a:noFill/>
        </p:spPr>
      </p:pic>
      <p:pic>
        <p:nvPicPr>
          <p:cNvPr id="60420" name="Picture 4" descr="http://www.experimenten.nl/images/speeksel_enzymen/reageerbuisj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833156"/>
            <a:ext cx="2699792" cy="2024844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/>
        </p:nvGraphicFramePr>
        <p:xfrm>
          <a:off x="971600" y="274638"/>
          <a:ext cx="5760640" cy="106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470277"/>
            <a:ext cx="9144000" cy="348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8" descr="http://static.freepik.com/vrije-photo/schaar-clip-art_43209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4941168"/>
            <a:ext cx="1712009" cy="1916832"/>
          </a:xfrm>
          <a:prstGeom prst="rect">
            <a:avLst/>
          </a:prstGeom>
          <a:noFill/>
        </p:spPr>
      </p:pic>
      <p:pic>
        <p:nvPicPr>
          <p:cNvPr id="60426" name="Picture 10" descr="http://0.static.wix.com/media/dbd157_7eb2fbca7df04497509e7402c4657ff4.gif_5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910903"/>
            <a:ext cx="936104" cy="1947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9435530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69873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35540274"/>
              </p:ext>
            </p:extLst>
          </p:nvPr>
        </p:nvGraphicFramePr>
        <p:xfrm>
          <a:off x="4644008" y="1484784"/>
          <a:ext cx="4499992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053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0726566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3932238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13934469"/>
              </p:ext>
            </p:extLst>
          </p:nvPr>
        </p:nvGraphicFramePr>
        <p:xfrm>
          <a:off x="3851920" y="1412776"/>
          <a:ext cx="529208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Picture 2" descr="http://i210.photobucket.com/albums/bb77/colafles_bucket/vetdruppel.jpg?t=120196266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5"/>
          <a:stretch>
            <a:fillRect/>
          </a:stretch>
        </p:blipFill>
        <p:spPr bwMode="auto">
          <a:xfrm>
            <a:off x="5004048" y="4890051"/>
            <a:ext cx="3456384" cy="196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0" y="6105584"/>
            <a:ext cx="3995936" cy="752416"/>
            <a:chOff x="0" y="867764"/>
            <a:chExt cx="5724128" cy="1216800"/>
          </a:xfrm>
          <a:scene3d>
            <a:camera prst="orthographicFront"/>
            <a:lightRig rig="flat" dir="t"/>
          </a:scene3d>
        </p:grpSpPr>
        <p:sp>
          <p:nvSpPr>
            <p:cNvPr id="8" name="Afgeronde rechthoek 7"/>
            <p:cNvSpPr/>
            <p:nvPr/>
          </p:nvSpPr>
          <p:spPr>
            <a:xfrm>
              <a:off x="0" y="867764"/>
              <a:ext cx="5724128" cy="12168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Afgeronde rechthoek 4"/>
            <p:cNvSpPr/>
            <p:nvPr/>
          </p:nvSpPr>
          <p:spPr>
            <a:xfrm>
              <a:off x="59399" y="927163"/>
              <a:ext cx="5605330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00" kern="1200" dirty="0" smtClean="0"/>
                <a:t>Gal is geen verteringssap. 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00" b="1" i="1" kern="1200" dirty="0" smtClean="0">
                  <a:solidFill>
                    <a:srgbClr val="0070C0"/>
                  </a:solidFill>
                </a:rPr>
                <a:t>Waarom niet?</a:t>
              </a:r>
              <a:endParaRPr lang="nl-NL" sz="1800" b="1" i="1" kern="1200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0026507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395273" cy="51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2218689"/>
              </p:ext>
            </p:extLst>
          </p:nvPr>
        </p:nvGraphicFramePr>
        <p:xfrm>
          <a:off x="4355976" y="1556792"/>
          <a:ext cx="4536504" cy="39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Picture 8" descr="http://static.freepik.com/vrije-photo/schaar-clip-art_43209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0312" y="4941168"/>
            <a:ext cx="1440160" cy="1612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233</Words>
  <Application>Microsoft Office PowerPoint</Application>
  <PresentationFormat>Diavoorstelling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Udens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verteringsstelsel</dc:title>
  <dc:creator>Daniëlle Cöp</dc:creator>
  <cp:lastModifiedBy>Beheerder</cp:lastModifiedBy>
  <cp:revision>29</cp:revision>
  <dcterms:created xsi:type="dcterms:W3CDTF">2007-11-29T10:35:53Z</dcterms:created>
  <dcterms:modified xsi:type="dcterms:W3CDTF">2013-11-25T08:29:46Z</dcterms:modified>
</cp:coreProperties>
</file>